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Marcellus" panose="020E0602050203020307" pitchFamily="34" charset="0"/>
      <p:regular r:id="rId45"/>
    </p:embeddedFont>
    <p:embeddedFont>
      <p:font typeface="Nunito Light" panose="020F0302020204030204" pitchFamily="34" charset="0"/>
      <p:regular r:id="rId46"/>
      <p:italic r:id="rId47"/>
    </p:embeddedFont>
    <p:embeddedFont>
      <p:font typeface="Quattrocento Sans" panose="020B0502050000020003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38"/>
  </p:normalViewPr>
  <p:slideViewPr>
    <p:cSldViewPr snapToGrid="0">
      <p:cViewPr>
        <p:scale>
          <a:sx n="91" d="100"/>
          <a:sy n="91" d="100"/>
        </p:scale>
        <p:origin x="2344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05076019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05076019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9397f61ab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9397f61ab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9397f61ab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9397f61ab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9397f61ab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9397f61ab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9397f61ab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9397f61ab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c6b6694eb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c6b6694eb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9397f61ab2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9397f61ab2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c6b6694eb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c6b6694eb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c6b6694eb7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c6b6694eb7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9397f61ab2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9397f61ab2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9397f61ab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9397f61ab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051112ddf2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051112ddf2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e48317e39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e48317e39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9397f61ab2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9397f61ab2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9397f61ab2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9397f61ab2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9397f61ab2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9397f61ab2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9397f61ab2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9397f61ab2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9397f61ab2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9397f61ab2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9397f61ab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9397f61ab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c6b6694eb7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c6b6694eb7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c6b6694eb7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c6b6694eb7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9397f61ab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9397f61ab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050760195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050760195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c6b6694eb7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c6b6694eb7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c6ece02ec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c6ece02ec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9397f61ab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9397f61ab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e48317e39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e48317e39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e48317e39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e48317e39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e48317e39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e48317e39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9397f61ab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9397f61ab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340135a08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340135a08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c8bcf9191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c8bcf9191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9397f61ab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9397f61ab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05270b90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05270b90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9397f61ab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9397f61ab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c6ece02e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c6ece02e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bc9364fc18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bc9364fc18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33f6155f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33f6155f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10" name="Google Shape;10;p2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06963" y="1280558"/>
            <a:ext cx="6556200" cy="19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Font typeface="Marcellus"/>
              <a:buNone/>
              <a:defRPr sz="5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38875" y="3447196"/>
            <a:ext cx="5066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  <a:defRPr sz="1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 rot="-800728">
            <a:off x="75362" y="1976519"/>
            <a:ext cx="1828682" cy="1642181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"/>
          <p:cNvSpPr>
            <a:spLocks noGrp="1"/>
          </p:cNvSpPr>
          <p:nvPr>
            <p:ph type="pic" idx="3"/>
          </p:nvPr>
        </p:nvSpPr>
        <p:spPr>
          <a:xfrm rot="1145063">
            <a:off x="7996808" y="170240"/>
            <a:ext cx="1782785" cy="146647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6" name="Google Shape;16;p2"/>
          <p:cNvCxnSpPr/>
          <p:nvPr/>
        </p:nvCxnSpPr>
        <p:spPr>
          <a:xfrm rot="10800000" flipH="1">
            <a:off x="-2047775" y="-487400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7;p2"/>
          <p:cNvCxnSpPr/>
          <p:nvPr/>
        </p:nvCxnSpPr>
        <p:spPr>
          <a:xfrm>
            <a:off x="-1021525" y="3759750"/>
            <a:ext cx="4727700" cy="192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>
            <a:off x="641434" y="4367940"/>
            <a:ext cx="320275" cy="2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1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126" name="Google Shape;126;p11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92300"/>
            <a:ext cx="6576000" cy="13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None/>
              <a:defRPr sz="7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1"/>
          </p:nvPr>
        </p:nvSpPr>
        <p:spPr>
          <a:xfrm>
            <a:off x="1284000" y="2878075"/>
            <a:ext cx="65760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11"/>
          <p:cNvSpPr>
            <a:spLocks noGrp="1"/>
          </p:cNvSpPr>
          <p:nvPr>
            <p:ph type="pic" idx="2"/>
          </p:nvPr>
        </p:nvSpPr>
        <p:spPr>
          <a:xfrm rot="-800728">
            <a:off x="380162" y="3043319"/>
            <a:ext cx="1828682" cy="1642181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1"/>
          <p:cNvSpPr>
            <a:spLocks noGrp="1"/>
          </p:cNvSpPr>
          <p:nvPr>
            <p:ph type="pic" idx="3"/>
          </p:nvPr>
        </p:nvSpPr>
        <p:spPr>
          <a:xfrm rot="1145063">
            <a:off x="7463408" y="170240"/>
            <a:ext cx="1782785" cy="146647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2" name="Google Shape;132;p11"/>
          <p:cNvCxnSpPr/>
          <p:nvPr/>
        </p:nvCxnSpPr>
        <p:spPr>
          <a:xfrm rot="10800000" flipH="1">
            <a:off x="-2047775" y="-487400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11"/>
          <p:cNvCxnSpPr/>
          <p:nvPr/>
        </p:nvCxnSpPr>
        <p:spPr>
          <a:xfrm>
            <a:off x="-1021525" y="3759750"/>
            <a:ext cx="4727700" cy="192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>
            <a:off x="641434" y="4367940"/>
            <a:ext cx="320275" cy="2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3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138" name="Google Shape;138;p13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13"/>
          <p:cNvSpPr txBox="1">
            <a:spLocks noGrp="1"/>
          </p:cNvSpPr>
          <p:nvPr>
            <p:ph type="subTitle" idx="1"/>
          </p:nvPr>
        </p:nvSpPr>
        <p:spPr>
          <a:xfrm>
            <a:off x="713225" y="2172728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2"/>
          </p:nvPr>
        </p:nvSpPr>
        <p:spPr>
          <a:xfrm>
            <a:off x="713225" y="3876524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3"/>
          </p:nvPr>
        </p:nvSpPr>
        <p:spPr>
          <a:xfrm>
            <a:off x="3419250" y="3876524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4"/>
          </p:nvPr>
        </p:nvSpPr>
        <p:spPr>
          <a:xfrm>
            <a:off x="3419250" y="2172728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hasCustomPrompt="1"/>
          </p:nvPr>
        </p:nvSpPr>
        <p:spPr>
          <a:xfrm>
            <a:off x="1415375" y="1381775"/>
            <a:ext cx="901200" cy="3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5" hasCustomPrompt="1"/>
          </p:nvPr>
        </p:nvSpPr>
        <p:spPr>
          <a:xfrm>
            <a:off x="4121400" y="3063346"/>
            <a:ext cx="901200" cy="3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6" hasCustomPrompt="1"/>
          </p:nvPr>
        </p:nvSpPr>
        <p:spPr>
          <a:xfrm>
            <a:off x="1415375" y="3063346"/>
            <a:ext cx="901200" cy="3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7" hasCustomPrompt="1"/>
          </p:nvPr>
        </p:nvSpPr>
        <p:spPr>
          <a:xfrm>
            <a:off x="4121400" y="1381775"/>
            <a:ext cx="901200" cy="3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8"/>
          </p:nvPr>
        </p:nvSpPr>
        <p:spPr>
          <a:xfrm>
            <a:off x="6125275" y="3876524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9"/>
          </p:nvPr>
        </p:nvSpPr>
        <p:spPr>
          <a:xfrm>
            <a:off x="6125275" y="2172728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13" hasCustomPrompt="1"/>
          </p:nvPr>
        </p:nvSpPr>
        <p:spPr>
          <a:xfrm>
            <a:off x="6827425" y="3063346"/>
            <a:ext cx="901200" cy="3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 sz="3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4" hasCustomPrompt="1"/>
          </p:nvPr>
        </p:nvSpPr>
        <p:spPr>
          <a:xfrm>
            <a:off x="6827425" y="1381775"/>
            <a:ext cx="901200" cy="38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Quattrocento Sans"/>
              <a:buNone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5"/>
          </p:nvPr>
        </p:nvSpPr>
        <p:spPr>
          <a:xfrm>
            <a:off x="713225" y="1700671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6"/>
          </p:nvPr>
        </p:nvSpPr>
        <p:spPr>
          <a:xfrm>
            <a:off x="713225" y="3399196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7"/>
          </p:nvPr>
        </p:nvSpPr>
        <p:spPr>
          <a:xfrm>
            <a:off x="3419250" y="3399196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18"/>
          </p:nvPr>
        </p:nvSpPr>
        <p:spPr>
          <a:xfrm>
            <a:off x="3419250" y="1700545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9"/>
          </p:nvPr>
        </p:nvSpPr>
        <p:spPr>
          <a:xfrm>
            <a:off x="6125275" y="3399196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20"/>
          </p:nvPr>
        </p:nvSpPr>
        <p:spPr>
          <a:xfrm>
            <a:off x="6125275" y="1700545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21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159" name="Google Shape;159;p13"/>
          <p:cNvCxnSpPr/>
          <p:nvPr/>
        </p:nvCxnSpPr>
        <p:spPr>
          <a:xfrm rot="10800000" flipH="1">
            <a:off x="-861250" y="-567312"/>
            <a:ext cx="1786800" cy="243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13"/>
          <p:cNvCxnSpPr/>
          <p:nvPr/>
        </p:nvCxnSpPr>
        <p:spPr>
          <a:xfrm rot="10800000" flipH="1">
            <a:off x="-645175" y="-1290312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13"/>
          <p:cNvCxnSpPr/>
          <p:nvPr/>
        </p:nvCxnSpPr>
        <p:spPr>
          <a:xfrm rot="10800000" flipH="1">
            <a:off x="6448875" y="3594738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2" name="Google Shape;162;p13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>
            <a:off x="81227" y="211867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4384896" y="-6905"/>
            <a:ext cx="3020452" cy="6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>
            <a:off x="4484962" y="4843525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3"/>
          <p:cNvPicPr preferRelativeResize="0"/>
          <p:nvPr/>
        </p:nvPicPr>
        <p:blipFill rotWithShape="1">
          <a:blip r:embed="rId4">
            <a:alphaModFix amt="14000"/>
          </a:blip>
          <a:srcRect l="2580" t="75833" r="-2580" b="15798"/>
          <a:stretch/>
        </p:blipFill>
        <p:spPr>
          <a:xfrm rot="60000">
            <a:off x="1741345" y="-67824"/>
            <a:ext cx="3020452" cy="34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3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1638587" y="4919725"/>
            <a:ext cx="3020451" cy="31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3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>
            <a:off x="8534977" y="4306727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5">
            <a:alphaModFix/>
          </a:blip>
          <a:srcRect l="23216" t="26872" r="19177" b="41657"/>
          <a:stretch/>
        </p:blipFill>
        <p:spPr>
          <a:xfrm rot="1688648">
            <a:off x="8218358" y="27523"/>
            <a:ext cx="1132411" cy="321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4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171" name="Google Shape;171;p14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3" name="Google Shape;173;p14"/>
          <p:cNvCxnSpPr/>
          <p:nvPr/>
        </p:nvCxnSpPr>
        <p:spPr>
          <a:xfrm flipH="1">
            <a:off x="-373700" y="-817375"/>
            <a:ext cx="1613100" cy="4305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14"/>
          <p:cNvCxnSpPr/>
          <p:nvPr/>
        </p:nvCxnSpPr>
        <p:spPr>
          <a:xfrm rot="7702691">
            <a:off x="-2126523" y="-149736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5" name="Google Shape;175;p14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585192" y="390844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 rot="5400000">
            <a:off x="7412112" y="245186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4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14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9" name="Google Shape;179;p14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5879987" y="99725"/>
            <a:ext cx="3020451" cy="31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4"/>
          <p:cNvPicPr preferRelativeResize="0"/>
          <p:nvPr/>
        </p:nvPicPr>
        <p:blipFill rotWithShape="1">
          <a:blip r:embed="rId5">
            <a:alphaModFix/>
          </a:blip>
          <a:srcRect l="6225" t="5285" r="13032" b="6337"/>
          <a:stretch/>
        </p:blipFill>
        <p:spPr>
          <a:xfrm rot="1132691">
            <a:off x="8368325" y="3298476"/>
            <a:ext cx="2249401" cy="2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48853">
            <a:off x="8567231" y="3495277"/>
            <a:ext cx="1851586" cy="251589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 txBox="1">
            <a:spLocks noGrp="1"/>
          </p:cNvSpPr>
          <p:nvPr>
            <p:ph type="subTitle" idx="1"/>
          </p:nvPr>
        </p:nvSpPr>
        <p:spPr>
          <a:xfrm>
            <a:off x="713225" y="2062710"/>
            <a:ext cx="22200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ubTitle" idx="2"/>
          </p:nvPr>
        </p:nvSpPr>
        <p:spPr>
          <a:xfrm>
            <a:off x="713225" y="3523950"/>
            <a:ext cx="22200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subTitle" idx="3"/>
          </p:nvPr>
        </p:nvSpPr>
        <p:spPr>
          <a:xfrm>
            <a:off x="3462869" y="3523950"/>
            <a:ext cx="22200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4"/>
          </p:nvPr>
        </p:nvSpPr>
        <p:spPr>
          <a:xfrm>
            <a:off x="3462869" y="2062710"/>
            <a:ext cx="22200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subTitle" idx="5"/>
          </p:nvPr>
        </p:nvSpPr>
        <p:spPr>
          <a:xfrm>
            <a:off x="6210775" y="3523950"/>
            <a:ext cx="22200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ubTitle" idx="6"/>
          </p:nvPr>
        </p:nvSpPr>
        <p:spPr>
          <a:xfrm>
            <a:off x="6210775" y="2062710"/>
            <a:ext cx="22200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subTitle" idx="7"/>
          </p:nvPr>
        </p:nvSpPr>
        <p:spPr>
          <a:xfrm>
            <a:off x="713225" y="1665859"/>
            <a:ext cx="2220000" cy="5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subTitle" idx="8"/>
          </p:nvPr>
        </p:nvSpPr>
        <p:spPr>
          <a:xfrm>
            <a:off x="713225" y="3137274"/>
            <a:ext cx="2220000" cy="5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subTitle" idx="9"/>
          </p:nvPr>
        </p:nvSpPr>
        <p:spPr>
          <a:xfrm>
            <a:off x="3462869" y="3137274"/>
            <a:ext cx="2220000" cy="5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subTitle" idx="13"/>
          </p:nvPr>
        </p:nvSpPr>
        <p:spPr>
          <a:xfrm>
            <a:off x="3461131" y="1665734"/>
            <a:ext cx="2220000" cy="5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92" name="Google Shape;192;p14"/>
          <p:cNvSpPr txBox="1">
            <a:spLocks noGrp="1"/>
          </p:cNvSpPr>
          <p:nvPr>
            <p:ph type="subTitle" idx="14"/>
          </p:nvPr>
        </p:nvSpPr>
        <p:spPr>
          <a:xfrm>
            <a:off x="6210775" y="3137274"/>
            <a:ext cx="2220000" cy="5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93" name="Google Shape;193;p14"/>
          <p:cNvSpPr txBox="1">
            <a:spLocks noGrp="1"/>
          </p:cNvSpPr>
          <p:nvPr>
            <p:ph type="subTitle" idx="15"/>
          </p:nvPr>
        </p:nvSpPr>
        <p:spPr>
          <a:xfrm>
            <a:off x="6210775" y="1665734"/>
            <a:ext cx="2220000" cy="5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5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197" name="Google Shape;197;p15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15"/>
          <p:cNvSpPr txBox="1">
            <a:spLocks noGrp="1"/>
          </p:cNvSpPr>
          <p:nvPr>
            <p:ph type="subTitle" idx="1"/>
          </p:nvPr>
        </p:nvSpPr>
        <p:spPr>
          <a:xfrm>
            <a:off x="4896025" y="2798575"/>
            <a:ext cx="31944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2"/>
          </p:nvPr>
        </p:nvSpPr>
        <p:spPr>
          <a:xfrm>
            <a:off x="1082725" y="2798575"/>
            <a:ext cx="31944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3"/>
          </p:nvPr>
        </p:nvSpPr>
        <p:spPr>
          <a:xfrm>
            <a:off x="1074950" y="2345275"/>
            <a:ext cx="31944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subTitle" idx="4"/>
          </p:nvPr>
        </p:nvSpPr>
        <p:spPr>
          <a:xfrm>
            <a:off x="4899300" y="2345275"/>
            <a:ext cx="31944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204" name="Google Shape;204;p15"/>
          <p:cNvCxnSpPr/>
          <p:nvPr/>
        </p:nvCxnSpPr>
        <p:spPr>
          <a:xfrm flipH="1">
            <a:off x="-373700" y="-817375"/>
            <a:ext cx="1613100" cy="4305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15"/>
          <p:cNvCxnSpPr/>
          <p:nvPr/>
        </p:nvCxnSpPr>
        <p:spPr>
          <a:xfrm rot="7702691">
            <a:off x="-2126523" y="-149736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6" name="Google Shape;206;p15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585192" y="390844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 rot="5400000">
            <a:off x="7412112" y="245186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5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5879983" y="4826095"/>
            <a:ext cx="3020452" cy="6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5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5879987" y="99725"/>
            <a:ext cx="3020451" cy="316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15"/>
          <p:cNvGrpSpPr/>
          <p:nvPr/>
        </p:nvGrpSpPr>
        <p:grpSpPr>
          <a:xfrm rot="-2430634">
            <a:off x="-1485635" y="3523876"/>
            <a:ext cx="3069846" cy="3480867"/>
            <a:chOff x="7958130" y="3012824"/>
            <a:chExt cx="3069791" cy="3480804"/>
          </a:xfrm>
        </p:grpSpPr>
        <p:pic>
          <p:nvPicPr>
            <p:cNvPr id="211" name="Google Shape;211;p15"/>
            <p:cNvPicPr preferRelativeResize="0"/>
            <p:nvPr/>
          </p:nvPicPr>
          <p:blipFill rotWithShape="1">
            <a:blip r:embed="rId5">
              <a:alphaModFix/>
            </a:blip>
            <a:srcRect l="6225" t="5285" r="13032" b="6337"/>
            <a:stretch/>
          </p:blipFill>
          <p:spPr>
            <a:xfrm rot="1132691">
              <a:off x="8368325" y="3298476"/>
              <a:ext cx="2249401" cy="290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148853">
              <a:off x="8567231" y="3495277"/>
              <a:ext cx="1851586" cy="25158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6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15" name="Google Shape;215;p16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16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218" name="Google Shape;218;p16"/>
          <p:cNvCxnSpPr/>
          <p:nvPr/>
        </p:nvCxnSpPr>
        <p:spPr>
          <a:xfrm flipH="1">
            <a:off x="7592575" y="3151550"/>
            <a:ext cx="1613100" cy="4305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" name="Google Shape;219;p16"/>
          <p:cNvCxnSpPr/>
          <p:nvPr/>
        </p:nvCxnSpPr>
        <p:spPr>
          <a:xfrm rot="7702691">
            <a:off x="5839752" y="3819189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0" name="Google Shape;220;p16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8551467" y="4359769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6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6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3" name="Google Shape;223;p16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5879987" y="99725"/>
            <a:ext cx="3020451" cy="31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/>
          <p:cNvPicPr preferRelativeResize="0"/>
          <p:nvPr/>
        </p:nvPicPr>
        <p:blipFill rotWithShape="1">
          <a:blip r:embed="rId5">
            <a:alphaModFix/>
          </a:blip>
          <a:srcRect l="6225" t="5285" r="13032" b="6337"/>
          <a:stretch/>
        </p:blipFill>
        <p:spPr>
          <a:xfrm rot="-2860646">
            <a:off x="-1547651" y="-1848799"/>
            <a:ext cx="2249400" cy="29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/>
          <p:cNvPicPr preferRelativeResize="0"/>
          <p:nvPr/>
        </p:nvPicPr>
        <p:blipFill rotWithShape="1">
          <a:blip r:embed="rId6">
            <a:alphaModFix/>
          </a:blip>
          <a:srcRect l="23216" t="26872" r="19177" b="41657"/>
          <a:stretch/>
        </p:blipFill>
        <p:spPr>
          <a:xfrm rot="-2304690">
            <a:off x="-142295" y="412952"/>
            <a:ext cx="1132411" cy="321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17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28" name="Google Shape;228;p17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7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231" name="Google Shape;231;p17"/>
          <p:cNvCxnSpPr/>
          <p:nvPr/>
        </p:nvCxnSpPr>
        <p:spPr>
          <a:xfrm rot="-5227936" flipH="1">
            <a:off x="8375452" y="-1369706"/>
            <a:ext cx="1613020" cy="430527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7"/>
          <p:cNvCxnSpPr/>
          <p:nvPr/>
        </p:nvCxnSpPr>
        <p:spPr>
          <a:xfrm rot="2474624">
            <a:off x="6286661" y="-10629"/>
            <a:ext cx="4727548" cy="19253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3" name="Google Shape;233;p17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2474596">
            <a:off x="8228790" y="295745"/>
            <a:ext cx="320276" cy="26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7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7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6" name="Google Shape;236;p17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 rot="5400000">
            <a:off x="7395587" y="3553975"/>
            <a:ext cx="3020451" cy="316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8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39" name="Google Shape;239;p18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18"/>
          <p:cNvSpPr txBox="1">
            <a:spLocks noGrp="1"/>
          </p:cNvSpPr>
          <p:nvPr>
            <p:ph type="title" hasCustomPrompt="1"/>
          </p:nvPr>
        </p:nvSpPr>
        <p:spPr>
          <a:xfrm>
            <a:off x="2223600" y="800757"/>
            <a:ext cx="4696800" cy="6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2" name="Google Shape;242;p18"/>
          <p:cNvSpPr txBox="1">
            <a:spLocks noGrp="1"/>
          </p:cNvSpPr>
          <p:nvPr>
            <p:ph type="subTitle" idx="1"/>
          </p:nvPr>
        </p:nvSpPr>
        <p:spPr>
          <a:xfrm>
            <a:off x="2223600" y="1415626"/>
            <a:ext cx="4696800" cy="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8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2089662"/>
            <a:ext cx="4696800" cy="6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8"/>
          <p:cNvSpPr txBox="1">
            <a:spLocks noGrp="1"/>
          </p:cNvSpPr>
          <p:nvPr>
            <p:ph type="subTitle" idx="3"/>
          </p:nvPr>
        </p:nvSpPr>
        <p:spPr>
          <a:xfrm>
            <a:off x="2223600" y="2704556"/>
            <a:ext cx="4696800" cy="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8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58055"/>
            <a:ext cx="4696800" cy="6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" name="Google Shape;246;p18"/>
          <p:cNvSpPr txBox="1">
            <a:spLocks noGrp="1"/>
          </p:cNvSpPr>
          <p:nvPr>
            <p:ph type="subTitle" idx="5"/>
          </p:nvPr>
        </p:nvSpPr>
        <p:spPr>
          <a:xfrm>
            <a:off x="2223600" y="3972955"/>
            <a:ext cx="4696800" cy="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247" name="Google Shape;247;p18"/>
          <p:cNvCxnSpPr/>
          <p:nvPr/>
        </p:nvCxnSpPr>
        <p:spPr>
          <a:xfrm rot="10800000">
            <a:off x="-1433150" y="4185800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8"/>
          <p:cNvCxnSpPr/>
          <p:nvPr/>
        </p:nvCxnSpPr>
        <p:spPr>
          <a:xfrm rot="10800000">
            <a:off x="5950900" y="-491450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9" name="Google Shape;249;p18"/>
          <p:cNvSpPr>
            <a:spLocks noGrp="1"/>
          </p:cNvSpPr>
          <p:nvPr>
            <p:ph type="pic" idx="6"/>
          </p:nvPr>
        </p:nvSpPr>
        <p:spPr>
          <a:xfrm rot="-842582">
            <a:off x="207297" y="816020"/>
            <a:ext cx="1842155" cy="1633114"/>
          </a:xfrm>
          <a:prstGeom prst="rect">
            <a:avLst/>
          </a:prstGeom>
          <a:noFill/>
          <a:ln>
            <a:noFill/>
          </a:ln>
        </p:spPr>
      </p:sp>
      <p:pic>
        <p:nvPicPr>
          <p:cNvPr id="250" name="Google Shape;250;p18"/>
          <p:cNvPicPr preferRelativeResize="0"/>
          <p:nvPr/>
        </p:nvPicPr>
        <p:blipFill rotWithShape="1">
          <a:blip r:embed="rId3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 rotWithShape="1">
          <a:blip r:embed="rId3">
            <a:alphaModFix amt="14000"/>
          </a:blip>
          <a:srcRect t="85133" b="-1010"/>
          <a:stretch/>
        </p:blipFill>
        <p:spPr>
          <a:xfrm rot="60000">
            <a:off x="6920546" y="15220"/>
            <a:ext cx="3020452" cy="6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9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54" name="Google Shape;254;p19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6" name="Google Shape;256;p19"/>
          <p:cNvCxnSpPr/>
          <p:nvPr/>
        </p:nvCxnSpPr>
        <p:spPr>
          <a:xfrm rot="10800000" flipH="1">
            <a:off x="-2047775" y="-487400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19"/>
          <p:cNvCxnSpPr/>
          <p:nvPr/>
        </p:nvCxnSpPr>
        <p:spPr>
          <a:xfrm>
            <a:off x="-1021525" y="3759750"/>
            <a:ext cx="4727700" cy="192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8" name="Google Shape;258;p19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>
            <a:off x="641434" y="4367940"/>
            <a:ext cx="320275" cy="2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9"/>
          <p:cNvSpPr txBox="1">
            <a:spLocks noGrp="1"/>
          </p:cNvSpPr>
          <p:nvPr>
            <p:ph type="title"/>
          </p:nvPr>
        </p:nvSpPr>
        <p:spPr>
          <a:xfrm>
            <a:off x="953063" y="1265122"/>
            <a:ext cx="3103500" cy="17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953075" y="2896457"/>
            <a:ext cx="31035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pic>
        <p:nvPicPr>
          <p:cNvPr id="261" name="Google Shape;261;p19"/>
          <p:cNvPicPr preferRelativeResize="0"/>
          <p:nvPr/>
        </p:nvPicPr>
        <p:blipFill rotWithShape="1">
          <a:blip r:embed="rId4">
            <a:alphaModFix/>
          </a:blip>
          <a:srcRect l="18418" r="18418"/>
          <a:stretch/>
        </p:blipFill>
        <p:spPr>
          <a:xfrm rot="976991">
            <a:off x="4652010" y="1077129"/>
            <a:ext cx="1824276" cy="162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 rotWithShape="1">
          <a:blip r:embed="rId4">
            <a:alphaModFix/>
          </a:blip>
          <a:srcRect l="18418" r="18418"/>
          <a:stretch/>
        </p:blipFill>
        <p:spPr>
          <a:xfrm rot="-316446">
            <a:off x="4802102" y="2524647"/>
            <a:ext cx="1824275" cy="16270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9"/>
          <p:cNvSpPr>
            <a:spLocks noGrp="1"/>
          </p:cNvSpPr>
          <p:nvPr>
            <p:ph type="pic" idx="2"/>
          </p:nvPr>
        </p:nvSpPr>
        <p:spPr>
          <a:xfrm rot="-712489">
            <a:off x="6323818" y="1942678"/>
            <a:ext cx="1790314" cy="1443644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19"/>
          <p:cNvSpPr>
            <a:spLocks noGrp="1"/>
          </p:cNvSpPr>
          <p:nvPr>
            <p:ph type="pic" idx="3"/>
          </p:nvPr>
        </p:nvSpPr>
        <p:spPr>
          <a:xfrm rot="970638">
            <a:off x="4645279" y="1076955"/>
            <a:ext cx="1832666" cy="1634989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19"/>
          <p:cNvSpPr>
            <a:spLocks noGrp="1"/>
          </p:cNvSpPr>
          <p:nvPr>
            <p:ph type="pic" idx="4"/>
          </p:nvPr>
        </p:nvSpPr>
        <p:spPr>
          <a:xfrm rot="-313202">
            <a:off x="4799469" y="2529987"/>
            <a:ext cx="1823463" cy="16225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0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68" name="Google Shape;268;p20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Google Shape;270;p20"/>
          <p:cNvSpPr txBox="1">
            <a:spLocks noGrp="1"/>
          </p:cNvSpPr>
          <p:nvPr>
            <p:ph type="title"/>
          </p:nvPr>
        </p:nvSpPr>
        <p:spPr>
          <a:xfrm>
            <a:off x="1018025" y="1843486"/>
            <a:ext cx="3295800" cy="6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subTitle" idx="1"/>
          </p:nvPr>
        </p:nvSpPr>
        <p:spPr>
          <a:xfrm>
            <a:off x="1018025" y="2384117"/>
            <a:ext cx="3295800" cy="10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2" name="Google Shape;272;p20"/>
          <p:cNvCxnSpPr/>
          <p:nvPr/>
        </p:nvCxnSpPr>
        <p:spPr>
          <a:xfrm flipH="1">
            <a:off x="7246975" y="2264825"/>
            <a:ext cx="2034600" cy="5245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20"/>
          <p:cNvCxnSpPr/>
          <p:nvPr/>
        </p:nvCxnSpPr>
        <p:spPr>
          <a:xfrm rot="7702691">
            <a:off x="5494040" y="3872264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8205754" y="4412844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0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 rot="5400000">
            <a:off x="7412112" y="245186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0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0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1" name="Google Shape;21;p3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>
            <a:spLocks noGrp="1"/>
          </p:cNvSpPr>
          <p:nvPr>
            <p:ph type="pic" idx="2"/>
          </p:nvPr>
        </p:nvSpPr>
        <p:spPr>
          <a:xfrm rot="-720349">
            <a:off x="5884518" y="2084469"/>
            <a:ext cx="1768176" cy="1458743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720000" y="3140241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2197187"/>
            <a:ext cx="153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737050" y="3860326"/>
            <a:ext cx="50676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>
            <a:spLocks noGrp="1"/>
          </p:cNvSpPr>
          <p:nvPr>
            <p:ph type="pic" idx="4"/>
          </p:nvPr>
        </p:nvSpPr>
        <p:spPr>
          <a:xfrm rot="976992">
            <a:off x="4652010" y="1153329"/>
            <a:ext cx="1824276" cy="1627092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8" name="Google Shape;28;p3"/>
          <p:cNvCxnSpPr/>
          <p:nvPr/>
        </p:nvCxnSpPr>
        <p:spPr>
          <a:xfrm rot="10800000" flipH="1">
            <a:off x="-1846425" y="-235587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3"/>
          <p:cNvCxnSpPr/>
          <p:nvPr/>
        </p:nvCxnSpPr>
        <p:spPr>
          <a:xfrm>
            <a:off x="-1021525" y="3759750"/>
            <a:ext cx="4727700" cy="192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" name="Google Shape;30;p3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>
            <a:off x="641434" y="4367940"/>
            <a:ext cx="320275" cy="2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1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80" name="Google Shape;280;p21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2" name="Google Shape;282;p21"/>
          <p:cNvCxnSpPr/>
          <p:nvPr/>
        </p:nvCxnSpPr>
        <p:spPr>
          <a:xfrm rot="10800000" flipH="1">
            <a:off x="-1146775" y="-125"/>
            <a:ext cx="1786800" cy="243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1"/>
          <p:cNvCxnSpPr/>
          <p:nvPr/>
        </p:nvCxnSpPr>
        <p:spPr>
          <a:xfrm rot="10800000" flipH="1">
            <a:off x="-1060300" y="-890600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4" name="Google Shape;284;p21"/>
          <p:cNvPicPr preferRelativeResize="0"/>
          <p:nvPr/>
        </p:nvPicPr>
        <p:blipFill rotWithShape="1">
          <a:blip r:embed="rId3">
            <a:alphaModFix/>
          </a:blip>
          <a:srcRect l="6225" t="5285" r="13032" b="6337"/>
          <a:stretch/>
        </p:blipFill>
        <p:spPr>
          <a:xfrm rot="-1132691" flipH="1">
            <a:off x="-1047525" y="3653876"/>
            <a:ext cx="2249401" cy="29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1"/>
          <p:cNvSpPr txBox="1">
            <a:spLocks noGrp="1"/>
          </p:cNvSpPr>
          <p:nvPr>
            <p:ph type="title"/>
          </p:nvPr>
        </p:nvSpPr>
        <p:spPr>
          <a:xfrm>
            <a:off x="2945525" y="3449575"/>
            <a:ext cx="5353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subTitle" idx="1"/>
          </p:nvPr>
        </p:nvSpPr>
        <p:spPr>
          <a:xfrm>
            <a:off x="2945525" y="1282300"/>
            <a:ext cx="5353200" cy="22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Quattrocento Sans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7" name="Google Shape;287;p21"/>
          <p:cNvSpPr>
            <a:spLocks noGrp="1"/>
          </p:cNvSpPr>
          <p:nvPr>
            <p:ph type="pic" idx="2"/>
          </p:nvPr>
        </p:nvSpPr>
        <p:spPr>
          <a:xfrm rot="-800728">
            <a:off x="925920" y="850847"/>
            <a:ext cx="1828682" cy="1642181"/>
          </a:xfrm>
          <a:prstGeom prst="rect">
            <a:avLst/>
          </a:prstGeom>
          <a:noFill/>
          <a:ln>
            <a:noFill/>
          </a:ln>
        </p:spPr>
      </p:sp>
      <p:pic>
        <p:nvPicPr>
          <p:cNvPr id="288" name="Google Shape;28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97954">
            <a:off x="-742129" y="3934828"/>
            <a:ext cx="1851586" cy="2515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2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291" name="Google Shape;291;p22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2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3" name="Google Shape;293;p22"/>
          <p:cNvPicPr preferRelativeResize="0"/>
          <p:nvPr/>
        </p:nvPicPr>
        <p:blipFill rotWithShape="1">
          <a:blip r:embed="rId3">
            <a:alphaModFix amt="14000"/>
          </a:blip>
          <a:srcRect t="85133" b="-1010"/>
          <a:stretch/>
        </p:blipFill>
        <p:spPr>
          <a:xfrm rot="60000">
            <a:off x="34287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 rotWithShape="1">
          <a:blip r:embed="rId3">
            <a:alphaModFix amt="14000"/>
          </a:blip>
          <a:srcRect b="93435"/>
          <a:stretch/>
        </p:blipFill>
        <p:spPr>
          <a:xfrm>
            <a:off x="5622099" y="4866475"/>
            <a:ext cx="3020451" cy="269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22"/>
          <p:cNvCxnSpPr/>
          <p:nvPr/>
        </p:nvCxnSpPr>
        <p:spPr>
          <a:xfrm rot="10800000">
            <a:off x="5659638" y="-96575"/>
            <a:ext cx="4397700" cy="106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6" name="Google Shape;296;p22"/>
          <p:cNvPicPr preferRelativeResize="0"/>
          <p:nvPr/>
        </p:nvPicPr>
        <p:blipFill rotWithShape="1">
          <a:blip r:embed="rId3">
            <a:alphaModFix amt="14000"/>
          </a:blip>
          <a:srcRect l="-860" t="6480" r="860" b="85815"/>
          <a:stretch/>
        </p:blipFill>
        <p:spPr>
          <a:xfrm>
            <a:off x="2639199" y="4866487"/>
            <a:ext cx="3020451" cy="316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22"/>
          <p:cNvCxnSpPr/>
          <p:nvPr/>
        </p:nvCxnSpPr>
        <p:spPr>
          <a:xfrm rot="-5273026">
            <a:off x="-1312202" y="242350"/>
            <a:ext cx="2875961" cy="234459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22"/>
          <p:cNvCxnSpPr/>
          <p:nvPr/>
        </p:nvCxnSpPr>
        <p:spPr>
          <a:xfrm rot="-5273147">
            <a:off x="-1947361" y="758886"/>
            <a:ext cx="4440022" cy="11599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9" name="Google Shape;299;p22"/>
          <p:cNvPicPr preferRelativeResize="0"/>
          <p:nvPr/>
        </p:nvPicPr>
        <p:blipFill rotWithShape="1">
          <a:blip r:embed="rId4">
            <a:alphaModFix/>
          </a:blip>
          <a:srcRect l="31240" t="31812" r="31659" b="32758"/>
          <a:stretch/>
        </p:blipFill>
        <p:spPr>
          <a:xfrm rot="-5885448">
            <a:off x="183646" y="1010004"/>
            <a:ext cx="320275" cy="26944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 txBox="1">
            <a:spLocks noGrp="1"/>
          </p:cNvSpPr>
          <p:nvPr>
            <p:ph type="subTitle" idx="1"/>
          </p:nvPr>
        </p:nvSpPr>
        <p:spPr>
          <a:xfrm>
            <a:off x="937625" y="284230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2"/>
          <p:cNvSpPr txBox="1">
            <a:spLocks noGrp="1"/>
          </p:cNvSpPr>
          <p:nvPr>
            <p:ph type="subTitle" idx="2"/>
          </p:nvPr>
        </p:nvSpPr>
        <p:spPr>
          <a:xfrm>
            <a:off x="3484346" y="284230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2"/>
          <p:cNvSpPr txBox="1">
            <a:spLocks noGrp="1"/>
          </p:cNvSpPr>
          <p:nvPr>
            <p:ph type="subTitle" idx="3"/>
          </p:nvPr>
        </p:nvSpPr>
        <p:spPr>
          <a:xfrm>
            <a:off x="6031074" y="284230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2"/>
          <p:cNvSpPr txBox="1">
            <a:spLocks noGrp="1"/>
          </p:cNvSpPr>
          <p:nvPr>
            <p:ph type="subTitle" idx="4"/>
          </p:nvPr>
        </p:nvSpPr>
        <p:spPr>
          <a:xfrm>
            <a:off x="937625" y="2429696"/>
            <a:ext cx="21753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04" name="Google Shape;304;p22"/>
          <p:cNvSpPr txBox="1">
            <a:spLocks noGrp="1"/>
          </p:cNvSpPr>
          <p:nvPr>
            <p:ph type="subTitle" idx="5"/>
          </p:nvPr>
        </p:nvSpPr>
        <p:spPr>
          <a:xfrm>
            <a:off x="3484347" y="2429696"/>
            <a:ext cx="21753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05" name="Google Shape;305;p22"/>
          <p:cNvSpPr txBox="1">
            <a:spLocks noGrp="1"/>
          </p:cNvSpPr>
          <p:nvPr>
            <p:ph type="subTitle" idx="6"/>
          </p:nvPr>
        </p:nvSpPr>
        <p:spPr>
          <a:xfrm>
            <a:off x="6031075" y="2429696"/>
            <a:ext cx="21753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06" name="Google Shape;306;p22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23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309" name="Google Shape;309;p23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11" name="Google Shape;311;p23"/>
          <p:cNvCxnSpPr/>
          <p:nvPr/>
        </p:nvCxnSpPr>
        <p:spPr>
          <a:xfrm rot="10800000" flipH="1">
            <a:off x="-239950" y="17400"/>
            <a:ext cx="9403200" cy="507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23"/>
          <p:cNvCxnSpPr/>
          <p:nvPr/>
        </p:nvCxnSpPr>
        <p:spPr>
          <a:xfrm flipH="1">
            <a:off x="-229100" y="-47550"/>
            <a:ext cx="3469500" cy="983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23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23"/>
          <p:cNvCxnSpPr/>
          <p:nvPr/>
        </p:nvCxnSpPr>
        <p:spPr>
          <a:xfrm flipH="1">
            <a:off x="6365175" y="4548150"/>
            <a:ext cx="3469500" cy="983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5" name="Google Shape;315;p23"/>
          <p:cNvPicPr preferRelativeResize="0"/>
          <p:nvPr/>
        </p:nvPicPr>
        <p:blipFill rotWithShape="1">
          <a:blip r:embed="rId3">
            <a:alphaModFix amt="14000"/>
          </a:blip>
          <a:srcRect l="2580" t="75833" r="-2580" b="15798"/>
          <a:stretch/>
        </p:blipFill>
        <p:spPr>
          <a:xfrm rot="5400011">
            <a:off x="7481297" y="2274652"/>
            <a:ext cx="3020451" cy="3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/>
          <p:cNvPicPr preferRelativeResize="0"/>
          <p:nvPr/>
        </p:nvPicPr>
        <p:blipFill rotWithShape="1">
          <a:blip r:embed="rId4">
            <a:alphaModFix/>
          </a:blip>
          <a:srcRect l="31240" t="31812" r="31659" b="32758"/>
          <a:stretch/>
        </p:blipFill>
        <p:spPr>
          <a:xfrm>
            <a:off x="1345521" y="305087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3"/>
          <p:cNvPicPr preferRelativeResize="0"/>
          <p:nvPr/>
        </p:nvPicPr>
        <p:blipFill rotWithShape="1">
          <a:blip r:embed="rId4">
            <a:alphaModFix/>
          </a:blip>
          <a:srcRect l="31240" t="31812" r="31659" b="32758"/>
          <a:stretch/>
        </p:blipFill>
        <p:spPr>
          <a:xfrm>
            <a:off x="8371934" y="4781018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3"/>
          <p:cNvPicPr preferRelativeResize="0"/>
          <p:nvPr/>
        </p:nvPicPr>
        <p:blipFill rotWithShape="1">
          <a:blip r:embed="rId3">
            <a:alphaModFix amt="14000"/>
          </a:blip>
          <a:srcRect l="2580" t="75833" r="-2580" b="15798"/>
          <a:stretch/>
        </p:blipFill>
        <p:spPr>
          <a:xfrm rot="11">
            <a:off x="5069172" y="4718052"/>
            <a:ext cx="3020451" cy="3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3"/>
          <p:cNvSpPr txBox="1">
            <a:spLocks noGrp="1"/>
          </p:cNvSpPr>
          <p:nvPr>
            <p:ph type="subTitle" idx="1"/>
          </p:nvPr>
        </p:nvSpPr>
        <p:spPr>
          <a:xfrm>
            <a:off x="720025" y="1674149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2"/>
          </p:nvPr>
        </p:nvSpPr>
        <p:spPr>
          <a:xfrm>
            <a:off x="720025" y="2852796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subTitle" idx="3"/>
          </p:nvPr>
        </p:nvSpPr>
        <p:spPr>
          <a:xfrm>
            <a:off x="720025" y="4006559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Quattrocento Sans"/>
              <a:buNone/>
              <a:defRPr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322" name="Google Shape;322;p23"/>
          <p:cNvSpPr txBox="1">
            <a:spLocks noGrp="1"/>
          </p:cNvSpPr>
          <p:nvPr>
            <p:ph type="subTitle" idx="4"/>
          </p:nvPr>
        </p:nvSpPr>
        <p:spPr>
          <a:xfrm>
            <a:off x="720025" y="1268015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23" name="Google Shape;323;p23"/>
          <p:cNvSpPr txBox="1">
            <a:spLocks noGrp="1"/>
          </p:cNvSpPr>
          <p:nvPr>
            <p:ph type="subTitle" idx="5"/>
          </p:nvPr>
        </p:nvSpPr>
        <p:spPr>
          <a:xfrm>
            <a:off x="720025" y="2444323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24" name="Google Shape;324;p23"/>
          <p:cNvSpPr txBox="1">
            <a:spLocks noGrp="1"/>
          </p:cNvSpPr>
          <p:nvPr>
            <p:ph type="subTitle" idx="6"/>
          </p:nvPr>
        </p:nvSpPr>
        <p:spPr>
          <a:xfrm>
            <a:off x="720025" y="3601708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25" name="Google Shape;325;p23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24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328" name="Google Shape;328;p24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0" name="Google Shape;330;p24"/>
          <p:cNvPicPr preferRelativeResize="0"/>
          <p:nvPr/>
        </p:nvPicPr>
        <p:blipFill rotWithShape="1">
          <a:blip r:embed="rId3">
            <a:alphaModFix amt="14000"/>
          </a:blip>
          <a:srcRect b="93435"/>
          <a:stretch/>
        </p:blipFill>
        <p:spPr>
          <a:xfrm>
            <a:off x="1544887" y="487487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4"/>
          <p:cNvPicPr preferRelativeResize="0"/>
          <p:nvPr/>
        </p:nvPicPr>
        <p:blipFill rotWithShape="1">
          <a:blip r:embed="rId3">
            <a:alphaModFix amt="14000"/>
          </a:blip>
          <a:srcRect l="2580" t="75833" r="-2580" b="15798"/>
          <a:stretch/>
        </p:blipFill>
        <p:spPr>
          <a:xfrm rot="-5399989">
            <a:off x="-1339484" y="2903116"/>
            <a:ext cx="3020451" cy="34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Google Shape;332;p24"/>
          <p:cNvCxnSpPr/>
          <p:nvPr/>
        </p:nvCxnSpPr>
        <p:spPr>
          <a:xfrm>
            <a:off x="6184975" y="-886400"/>
            <a:ext cx="3160200" cy="265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24"/>
          <p:cNvCxnSpPr/>
          <p:nvPr/>
        </p:nvCxnSpPr>
        <p:spPr>
          <a:xfrm>
            <a:off x="5484175" y="-150075"/>
            <a:ext cx="4440000" cy="116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-479337" y="4539700"/>
            <a:ext cx="4397700" cy="106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5" name="Google Shape;335;p24"/>
          <p:cNvPicPr preferRelativeResize="0"/>
          <p:nvPr/>
        </p:nvPicPr>
        <p:blipFill rotWithShape="1">
          <a:blip r:embed="rId4">
            <a:alphaModFix/>
          </a:blip>
          <a:srcRect l="31240" t="31812" r="31659" b="32758"/>
          <a:stretch/>
        </p:blipFill>
        <p:spPr>
          <a:xfrm rot="-612296">
            <a:off x="7740640" y="359123"/>
            <a:ext cx="320275" cy="269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4"/>
          <p:cNvSpPr txBox="1">
            <a:spLocks noGrp="1"/>
          </p:cNvSpPr>
          <p:nvPr>
            <p:ph type="subTitle" idx="1"/>
          </p:nvPr>
        </p:nvSpPr>
        <p:spPr>
          <a:xfrm>
            <a:off x="1306410" y="1640520"/>
            <a:ext cx="699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subTitle" idx="2"/>
          </p:nvPr>
        </p:nvSpPr>
        <p:spPr>
          <a:xfrm>
            <a:off x="1306410" y="2696617"/>
            <a:ext cx="69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3"/>
          </p:nvPr>
        </p:nvSpPr>
        <p:spPr>
          <a:xfrm>
            <a:off x="1306410" y="3754854"/>
            <a:ext cx="69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ubTitle" idx="4"/>
          </p:nvPr>
        </p:nvSpPr>
        <p:spPr>
          <a:xfrm>
            <a:off x="1306400" y="1237628"/>
            <a:ext cx="6994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40" name="Google Shape;340;p24"/>
          <p:cNvSpPr txBox="1">
            <a:spLocks noGrp="1"/>
          </p:cNvSpPr>
          <p:nvPr>
            <p:ph type="subTitle" idx="5"/>
          </p:nvPr>
        </p:nvSpPr>
        <p:spPr>
          <a:xfrm>
            <a:off x="1306400" y="2300804"/>
            <a:ext cx="6994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41" name="Google Shape;341;p24"/>
          <p:cNvSpPr txBox="1">
            <a:spLocks noGrp="1"/>
          </p:cNvSpPr>
          <p:nvPr>
            <p:ph type="subTitle" idx="6"/>
          </p:nvPr>
        </p:nvSpPr>
        <p:spPr>
          <a:xfrm>
            <a:off x="1306400" y="3359511"/>
            <a:ext cx="6994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42" name="Google Shape;342;p24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25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345" name="Google Shape;345;p25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25"/>
          <p:cNvSpPr txBox="1">
            <a:spLocks noGrp="1"/>
          </p:cNvSpPr>
          <p:nvPr>
            <p:ph type="subTitle" idx="1"/>
          </p:nvPr>
        </p:nvSpPr>
        <p:spPr>
          <a:xfrm>
            <a:off x="1693375" y="1821512"/>
            <a:ext cx="24093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5"/>
          <p:cNvSpPr txBox="1">
            <a:spLocks noGrp="1"/>
          </p:cNvSpPr>
          <p:nvPr>
            <p:ph type="subTitle" idx="2"/>
          </p:nvPr>
        </p:nvSpPr>
        <p:spPr>
          <a:xfrm>
            <a:off x="5041322" y="1821512"/>
            <a:ext cx="24093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5"/>
          <p:cNvSpPr txBox="1">
            <a:spLocks noGrp="1"/>
          </p:cNvSpPr>
          <p:nvPr>
            <p:ph type="subTitle" idx="3"/>
          </p:nvPr>
        </p:nvSpPr>
        <p:spPr>
          <a:xfrm>
            <a:off x="1693375" y="3434404"/>
            <a:ext cx="24093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5"/>
          <p:cNvSpPr txBox="1">
            <a:spLocks noGrp="1"/>
          </p:cNvSpPr>
          <p:nvPr>
            <p:ph type="subTitle" idx="4"/>
          </p:nvPr>
        </p:nvSpPr>
        <p:spPr>
          <a:xfrm>
            <a:off x="5041322" y="3434404"/>
            <a:ext cx="24093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5"/>
          <p:cNvSpPr txBox="1">
            <a:spLocks noGrp="1"/>
          </p:cNvSpPr>
          <p:nvPr>
            <p:ph type="subTitle" idx="5"/>
          </p:nvPr>
        </p:nvSpPr>
        <p:spPr>
          <a:xfrm>
            <a:off x="1693375" y="1537899"/>
            <a:ext cx="24093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52" name="Google Shape;352;p25"/>
          <p:cNvSpPr txBox="1">
            <a:spLocks noGrp="1"/>
          </p:cNvSpPr>
          <p:nvPr>
            <p:ph type="subTitle" idx="6"/>
          </p:nvPr>
        </p:nvSpPr>
        <p:spPr>
          <a:xfrm>
            <a:off x="5041322" y="1537899"/>
            <a:ext cx="24093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53" name="Google Shape;353;p25"/>
          <p:cNvSpPr txBox="1">
            <a:spLocks noGrp="1"/>
          </p:cNvSpPr>
          <p:nvPr>
            <p:ph type="subTitle" idx="7"/>
          </p:nvPr>
        </p:nvSpPr>
        <p:spPr>
          <a:xfrm>
            <a:off x="1693375" y="3146728"/>
            <a:ext cx="24093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54" name="Google Shape;354;p25"/>
          <p:cNvSpPr txBox="1">
            <a:spLocks noGrp="1"/>
          </p:cNvSpPr>
          <p:nvPr>
            <p:ph type="subTitle" idx="8"/>
          </p:nvPr>
        </p:nvSpPr>
        <p:spPr>
          <a:xfrm>
            <a:off x="5041322" y="3146728"/>
            <a:ext cx="2409300" cy="3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 b="1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Marcellus"/>
              <a:buNone/>
              <a:defRPr sz="20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55" name="Google Shape;355;p25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356" name="Google Shape;356;p25"/>
          <p:cNvCxnSpPr/>
          <p:nvPr/>
        </p:nvCxnSpPr>
        <p:spPr>
          <a:xfrm flipH="1">
            <a:off x="7592575" y="3151550"/>
            <a:ext cx="1613100" cy="4305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7" name="Google Shape;357;p25"/>
          <p:cNvCxnSpPr/>
          <p:nvPr/>
        </p:nvCxnSpPr>
        <p:spPr>
          <a:xfrm rot="7702691">
            <a:off x="5839752" y="3819189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8" name="Google Shape;358;p25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8551467" y="4359769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5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Google Shape;360;p25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1" name="Google Shape;361;p25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5879987" y="99725"/>
            <a:ext cx="3020451" cy="31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5"/>
          <p:cNvPicPr preferRelativeResize="0"/>
          <p:nvPr/>
        </p:nvPicPr>
        <p:blipFill rotWithShape="1">
          <a:blip r:embed="rId5">
            <a:alphaModFix/>
          </a:blip>
          <a:srcRect l="6225" t="5285" r="13032" b="6337"/>
          <a:stretch/>
        </p:blipFill>
        <p:spPr>
          <a:xfrm rot="-2860646">
            <a:off x="-1547651" y="-1848799"/>
            <a:ext cx="2249400" cy="29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5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354817" y="404769"/>
            <a:ext cx="320276" cy="2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26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366" name="Google Shape;366;p26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368;p26"/>
          <p:cNvSpPr txBox="1">
            <a:spLocks noGrp="1"/>
          </p:cNvSpPr>
          <p:nvPr>
            <p:ph type="subTitle" idx="1"/>
          </p:nvPr>
        </p:nvSpPr>
        <p:spPr>
          <a:xfrm>
            <a:off x="2347900" y="1621300"/>
            <a:ext cx="4448100" cy="11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6"/>
          <p:cNvSpPr txBox="1"/>
          <p:nvPr/>
        </p:nvSpPr>
        <p:spPr>
          <a:xfrm>
            <a:off x="1906850" y="3365175"/>
            <a:ext cx="53271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includes icons by</a:t>
            </a:r>
            <a:r>
              <a:rPr lang="en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70" name="Google Shape;370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11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371" name="Google Shape;371;p26"/>
          <p:cNvCxnSpPr/>
          <p:nvPr/>
        </p:nvCxnSpPr>
        <p:spPr>
          <a:xfrm rot="10800000" flipH="1">
            <a:off x="-2047775" y="-487400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232"/>
            <a:ext cx="9144003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27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375" name="Google Shape;375;p27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715" y="-3087375"/>
            <a:ext cx="3785419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p27"/>
          <p:cNvCxnSpPr/>
          <p:nvPr/>
        </p:nvCxnSpPr>
        <p:spPr>
          <a:xfrm rot="10800000" flipH="1">
            <a:off x="-1846425" y="-235587"/>
            <a:ext cx="5222700" cy="135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9" name="Google Shape;379;p27"/>
          <p:cNvCxnSpPr/>
          <p:nvPr/>
        </p:nvCxnSpPr>
        <p:spPr>
          <a:xfrm>
            <a:off x="-1021525" y="3759750"/>
            <a:ext cx="4727700" cy="1925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0" name="Google Shape;380;p27"/>
          <p:cNvPicPr preferRelativeResize="0"/>
          <p:nvPr/>
        </p:nvPicPr>
        <p:blipFill rotWithShape="1">
          <a:blip r:embed="rId4">
            <a:alphaModFix/>
          </a:blip>
          <a:srcRect l="31240" t="31812" r="31659" b="32758"/>
          <a:stretch/>
        </p:blipFill>
        <p:spPr>
          <a:xfrm>
            <a:off x="641434" y="4367940"/>
            <a:ext cx="320275" cy="2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28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383" name="Google Shape;383;p28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5" name="Google Shape;385;p28"/>
          <p:cNvCxnSpPr/>
          <p:nvPr/>
        </p:nvCxnSpPr>
        <p:spPr>
          <a:xfrm rot="10800000" flipH="1">
            <a:off x="-1146775" y="-125"/>
            <a:ext cx="1786800" cy="243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6" name="Google Shape;386;p28"/>
          <p:cNvCxnSpPr/>
          <p:nvPr/>
        </p:nvCxnSpPr>
        <p:spPr>
          <a:xfrm rot="10800000" flipH="1">
            <a:off x="-1060300" y="-890600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7" name="Google Shape;387;p28"/>
          <p:cNvPicPr preferRelativeResize="0"/>
          <p:nvPr/>
        </p:nvPicPr>
        <p:blipFill rotWithShape="1">
          <a:blip r:embed="rId2">
            <a:alphaModFix/>
          </a:blip>
          <a:srcRect l="6225" t="5285" r="13032" b="6337"/>
          <a:stretch/>
        </p:blipFill>
        <p:spPr>
          <a:xfrm rot="1132691">
            <a:off x="8376375" y="3371301"/>
            <a:ext cx="2249401" cy="2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8"/>
          <p:cNvPicPr preferRelativeResize="0"/>
          <p:nvPr/>
        </p:nvPicPr>
        <p:blipFill rotWithShape="1">
          <a:blip r:embed="rId3">
            <a:alphaModFix/>
          </a:blip>
          <a:srcRect l="23216" t="26872" r="19177" b="41657"/>
          <a:stretch/>
        </p:blipFill>
        <p:spPr>
          <a:xfrm rot="-3948184">
            <a:off x="7923937" y="4198894"/>
            <a:ext cx="1392375" cy="3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8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>
            <a:off x="1544887" y="487487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8"/>
          <p:cNvPicPr preferRelativeResize="0"/>
          <p:nvPr/>
        </p:nvPicPr>
        <p:blipFill rotWithShape="1">
          <a:blip r:embed="rId4">
            <a:alphaModFix amt="14000"/>
          </a:blip>
          <a:srcRect l="2580" t="75833" r="-2580" b="15798"/>
          <a:stretch/>
        </p:blipFill>
        <p:spPr>
          <a:xfrm rot="-5399989">
            <a:off x="-1339484" y="2903116"/>
            <a:ext cx="3020451" cy="3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8"/>
          <p:cNvPicPr preferRelativeResize="0"/>
          <p:nvPr/>
        </p:nvPicPr>
        <p:blipFill rotWithShape="1">
          <a:blip r:embed="rId4">
            <a:alphaModFix amt="14000"/>
          </a:blip>
          <a:srcRect l="2580" t="75833" r="-2580" b="15798"/>
          <a:stretch/>
        </p:blipFill>
        <p:spPr>
          <a:xfrm rot="-5399989">
            <a:off x="7353716" y="706366"/>
            <a:ext cx="3020451" cy="3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33" name="Google Shape;33;p4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" name="Google Shape;35;p4"/>
          <p:cNvCxnSpPr/>
          <p:nvPr/>
        </p:nvCxnSpPr>
        <p:spPr>
          <a:xfrm rot="10800000" flipH="1">
            <a:off x="6427125" y="4411100"/>
            <a:ext cx="3010200" cy="91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4"/>
          <p:cNvCxnSpPr/>
          <p:nvPr/>
        </p:nvCxnSpPr>
        <p:spPr>
          <a:xfrm rot="10800000" flipH="1">
            <a:off x="8144625" y="1461350"/>
            <a:ext cx="1052700" cy="4929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 rot="10800000">
            <a:off x="5659638" y="-96575"/>
            <a:ext cx="4397700" cy="106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" name="Google Shape;38;p4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-6252913">
            <a:off x="8362138" y="4536204"/>
            <a:ext cx="320276" cy="269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4"/>
          <p:cNvCxnSpPr/>
          <p:nvPr/>
        </p:nvCxnSpPr>
        <p:spPr>
          <a:xfrm>
            <a:off x="-299575" y="4329300"/>
            <a:ext cx="2613600" cy="122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720000" y="1236400"/>
            <a:ext cx="7704000" cy="29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 rot="-5400000">
            <a:off x="-1284266" y="100841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 rot="-5400000">
            <a:off x="-1284253" y="3579749"/>
            <a:ext cx="3020451" cy="316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5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46" name="Google Shape;46;p5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5009725" y="1845196"/>
            <a:ext cx="3080700" cy="24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2"/>
          </p:nvPr>
        </p:nvSpPr>
        <p:spPr>
          <a:xfrm>
            <a:off x="1082725" y="1845196"/>
            <a:ext cx="3080700" cy="24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1074950" y="1449200"/>
            <a:ext cx="30807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4899300" y="1449200"/>
            <a:ext cx="30807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rcellus"/>
              <a:buNone/>
              <a:defRPr sz="240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53" name="Google Shape;53;p5"/>
          <p:cNvCxnSpPr/>
          <p:nvPr/>
        </p:nvCxnSpPr>
        <p:spPr>
          <a:xfrm flipH="1">
            <a:off x="-373700" y="-817375"/>
            <a:ext cx="1613100" cy="4305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/>
          <p:cNvCxnSpPr/>
          <p:nvPr/>
        </p:nvCxnSpPr>
        <p:spPr>
          <a:xfrm rot="7702691">
            <a:off x="-2126523" y="-149736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5" name="Google Shape;55;p5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585192" y="390844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 rot="5400000">
            <a:off x="7412112" y="245186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5879983" y="4826095"/>
            <a:ext cx="3020452" cy="6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5879987" y="99725"/>
            <a:ext cx="3020451" cy="316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5"/>
          <p:cNvGrpSpPr/>
          <p:nvPr/>
        </p:nvGrpSpPr>
        <p:grpSpPr>
          <a:xfrm rot="-2430634">
            <a:off x="-1485635" y="3523876"/>
            <a:ext cx="3069846" cy="3480867"/>
            <a:chOff x="7958130" y="3012824"/>
            <a:chExt cx="3069791" cy="3480804"/>
          </a:xfrm>
        </p:grpSpPr>
        <p:pic>
          <p:nvPicPr>
            <p:cNvPr id="60" name="Google Shape;60;p5"/>
            <p:cNvPicPr preferRelativeResize="0"/>
            <p:nvPr/>
          </p:nvPicPr>
          <p:blipFill rotWithShape="1">
            <a:blip r:embed="rId5">
              <a:alphaModFix/>
            </a:blip>
            <a:srcRect l="6225" t="5285" r="13032" b="6337"/>
            <a:stretch/>
          </p:blipFill>
          <p:spPr>
            <a:xfrm rot="1132691">
              <a:off x="8368325" y="3298476"/>
              <a:ext cx="2249401" cy="290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148853">
              <a:off x="8567231" y="3495277"/>
              <a:ext cx="1851586" cy="25158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6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64" name="Google Shape;64;p6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cxnSp>
        <p:nvCxnSpPr>
          <p:cNvPr id="67" name="Google Shape;67;p6"/>
          <p:cNvCxnSpPr/>
          <p:nvPr/>
        </p:nvCxnSpPr>
        <p:spPr>
          <a:xfrm flipH="1">
            <a:off x="-373700" y="-817375"/>
            <a:ext cx="1613100" cy="4305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6"/>
          <p:cNvCxnSpPr/>
          <p:nvPr/>
        </p:nvCxnSpPr>
        <p:spPr>
          <a:xfrm rot="7702691">
            <a:off x="-2126523" y="-149736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" name="Google Shape;69;p6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 rot="7702671">
            <a:off x="585192" y="390844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6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 rot="5400000">
            <a:off x="7412112" y="245186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" name="Google Shape;72;p6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3" name="Google Shape;73;p6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5879987" y="99725"/>
            <a:ext cx="3020451" cy="31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6"/>
          <p:cNvPicPr preferRelativeResize="0"/>
          <p:nvPr/>
        </p:nvPicPr>
        <p:blipFill rotWithShape="1">
          <a:blip r:embed="rId5">
            <a:alphaModFix/>
          </a:blip>
          <a:srcRect l="6225" t="5285" r="13032" b="6337"/>
          <a:stretch/>
        </p:blipFill>
        <p:spPr>
          <a:xfrm rot="1132691">
            <a:off x="8368325" y="3298476"/>
            <a:ext cx="2249401" cy="2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48853">
            <a:off x="8567231" y="3495277"/>
            <a:ext cx="1851586" cy="251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7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78" name="Google Shape;78;p7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0" name="Google Shape;80;p7"/>
          <p:cNvCxnSpPr/>
          <p:nvPr/>
        </p:nvCxnSpPr>
        <p:spPr>
          <a:xfrm rot="10800000" flipH="1">
            <a:off x="-861250" y="-567312"/>
            <a:ext cx="1786800" cy="243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7"/>
          <p:cNvCxnSpPr/>
          <p:nvPr/>
        </p:nvCxnSpPr>
        <p:spPr>
          <a:xfrm rot="10800000" flipH="1">
            <a:off x="-645175" y="-1290312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" name="Google Shape;82;p7"/>
          <p:cNvPicPr preferRelativeResize="0"/>
          <p:nvPr/>
        </p:nvPicPr>
        <p:blipFill rotWithShape="1">
          <a:blip r:embed="rId3">
            <a:alphaModFix/>
          </a:blip>
          <a:srcRect l="31240" t="31812" r="31659" b="32758"/>
          <a:stretch/>
        </p:blipFill>
        <p:spPr>
          <a:xfrm>
            <a:off x="81227" y="211867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4">
            <a:alphaModFix amt="14000"/>
          </a:blip>
          <a:srcRect t="85133" b="-1010"/>
          <a:stretch/>
        </p:blipFill>
        <p:spPr>
          <a:xfrm rot="60000">
            <a:off x="4384896" y="-6905"/>
            <a:ext cx="3020452" cy="6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4">
            <a:alphaModFix amt="14000"/>
          </a:blip>
          <a:srcRect b="93435"/>
          <a:stretch/>
        </p:blipFill>
        <p:spPr>
          <a:xfrm>
            <a:off x="4484962" y="4843525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4">
            <a:alphaModFix amt="14000"/>
          </a:blip>
          <a:srcRect l="2580" t="75833" r="-2580" b="15798"/>
          <a:stretch/>
        </p:blipFill>
        <p:spPr>
          <a:xfrm rot="60000">
            <a:off x="1741345" y="-67824"/>
            <a:ext cx="3020452" cy="34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4">
            <a:alphaModFix amt="14000"/>
          </a:blip>
          <a:srcRect l="-860" t="6480" r="860" b="85815"/>
          <a:stretch/>
        </p:blipFill>
        <p:spPr>
          <a:xfrm>
            <a:off x="1638587" y="4919725"/>
            <a:ext cx="3020451" cy="316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7"/>
          <p:cNvPicPr preferRelativeResize="0"/>
          <p:nvPr/>
        </p:nvPicPr>
        <p:blipFill rotWithShape="1">
          <a:blip r:embed="rId5">
            <a:alphaModFix/>
          </a:blip>
          <a:srcRect l="23216" t="26872" r="19177" b="41657"/>
          <a:stretch/>
        </p:blipFill>
        <p:spPr>
          <a:xfrm rot="1688648">
            <a:off x="8439658" y="378748"/>
            <a:ext cx="1132411" cy="32151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1074125" y="1353650"/>
            <a:ext cx="2997000" cy="30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90" name="Google Shape;90;p7"/>
          <p:cNvSpPr>
            <a:spLocks noGrp="1"/>
          </p:cNvSpPr>
          <p:nvPr>
            <p:ph type="pic" idx="2"/>
          </p:nvPr>
        </p:nvSpPr>
        <p:spPr>
          <a:xfrm rot="766892">
            <a:off x="5418629" y="1838478"/>
            <a:ext cx="2279484" cy="193459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8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93" name="Google Shape;93;p8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200"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200"/>
            </a:p>
          </p:txBody>
        </p:sp>
      </p:grpSp>
      <p:pic>
        <p:nvPicPr>
          <p:cNvPr id="95" name="Google Shape;95;p8"/>
          <p:cNvPicPr preferRelativeResize="0"/>
          <p:nvPr/>
        </p:nvPicPr>
        <p:blipFill rotWithShape="1">
          <a:blip r:embed="rId3">
            <a:alphaModFix/>
          </a:blip>
          <a:srcRect l="6225" t="5285" r="13032" b="6337"/>
          <a:stretch/>
        </p:blipFill>
        <p:spPr>
          <a:xfrm rot="1506776">
            <a:off x="7205500" y="3220327"/>
            <a:ext cx="2249400" cy="2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22936">
            <a:off x="7404407" y="3417127"/>
            <a:ext cx="1851584" cy="25158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8"/>
          <p:cNvCxnSpPr/>
          <p:nvPr/>
        </p:nvCxnSpPr>
        <p:spPr>
          <a:xfrm rot="10800000">
            <a:off x="6174000" y="-662000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8"/>
          <p:cNvCxnSpPr/>
          <p:nvPr/>
        </p:nvCxnSpPr>
        <p:spPr>
          <a:xfrm rot="10800000">
            <a:off x="7972775" y="-18125"/>
            <a:ext cx="1993200" cy="2680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9" name="Google Shape;99;p8"/>
          <p:cNvPicPr preferRelativeResize="0"/>
          <p:nvPr/>
        </p:nvPicPr>
        <p:blipFill rotWithShape="1">
          <a:blip r:embed="rId5">
            <a:alphaModFix/>
          </a:blip>
          <a:srcRect l="31240" t="31812" r="31659" b="32758"/>
          <a:stretch/>
        </p:blipFill>
        <p:spPr>
          <a:xfrm>
            <a:off x="8425584" y="654165"/>
            <a:ext cx="320275" cy="2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2317950" y="1478112"/>
            <a:ext cx="4508100" cy="219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8"/>
          <p:cNvSpPr>
            <a:spLocks noGrp="1"/>
          </p:cNvSpPr>
          <p:nvPr>
            <p:ph type="pic" idx="2"/>
          </p:nvPr>
        </p:nvSpPr>
        <p:spPr>
          <a:xfrm rot="1014324">
            <a:off x="-178198" y="2948615"/>
            <a:ext cx="2068487" cy="199892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8"/>
          <p:cNvSpPr>
            <a:spLocks noGrp="1"/>
          </p:cNvSpPr>
          <p:nvPr>
            <p:ph type="pic" idx="3"/>
          </p:nvPr>
        </p:nvSpPr>
        <p:spPr>
          <a:xfrm rot="2341157">
            <a:off x="-27930" y="3106112"/>
            <a:ext cx="2068515" cy="1998941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8"/>
          <p:cNvSpPr>
            <a:spLocks noGrp="1"/>
          </p:cNvSpPr>
          <p:nvPr>
            <p:ph type="pic" idx="4"/>
          </p:nvPr>
        </p:nvSpPr>
        <p:spPr>
          <a:xfrm rot="592247">
            <a:off x="324071" y="3099117"/>
            <a:ext cx="2068521" cy="1998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9"/>
          <p:cNvPicPr preferRelativeResize="0"/>
          <p:nvPr/>
        </p:nvPicPr>
        <p:blipFill rotWithShape="1">
          <a:blip r:embed="rId3">
            <a:alphaModFix/>
          </a:blip>
          <a:srcRect l="6225" t="5285" r="13032" b="6337"/>
          <a:stretch/>
        </p:blipFill>
        <p:spPr>
          <a:xfrm rot="1622692">
            <a:off x="8615501" y="2898584"/>
            <a:ext cx="2249400" cy="2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22936">
            <a:off x="8730532" y="3227677"/>
            <a:ext cx="1851584" cy="25158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9"/>
          <p:cNvGrpSpPr/>
          <p:nvPr/>
        </p:nvGrpSpPr>
        <p:grpSpPr>
          <a:xfrm>
            <a:off x="453041" y="430199"/>
            <a:ext cx="8239166" cy="4312766"/>
            <a:chOff x="594450" y="547150"/>
            <a:chExt cx="7929900" cy="4162500"/>
          </a:xfrm>
        </p:grpSpPr>
        <p:sp>
          <p:nvSpPr>
            <p:cNvPr id="108" name="Google Shape;108;p9"/>
            <p:cNvSpPr/>
            <p:nvPr/>
          </p:nvSpPr>
          <p:spPr>
            <a:xfrm>
              <a:off x="594450" y="627225"/>
              <a:ext cx="7929900" cy="39813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713225" y="547150"/>
              <a:ext cx="7717500" cy="4162500"/>
            </a:xfrm>
            <a:prstGeom prst="roundRect">
              <a:avLst>
                <a:gd name="adj" fmla="val 8284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9"/>
          <p:cNvSpPr txBox="1">
            <a:spLocks noGrp="1"/>
          </p:cNvSpPr>
          <p:nvPr>
            <p:ph type="subTitle" idx="1"/>
          </p:nvPr>
        </p:nvSpPr>
        <p:spPr>
          <a:xfrm>
            <a:off x="1074125" y="1347250"/>
            <a:ext cx="3328500" cy="30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cellus"/>
              <a:buNone/>
              <a:defRPr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112" name="Google Shape;112;p9"/>
          <p:cNvSpPr>
            <a:spLocks noGrp="1"/>
          </p:cNvSpPr>
          <p:nvPr>
            <p:ph type="pic" idx="2"/>
          </p:nvPr>
        </p:nvSpPr>
        <p:spPr>
          <a:xfrm rot="-720349">
            <a:off x="6494118" y="2770269"/>
            <a:ext cx="1768176" cy="1458743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9"/>
          <p:cNvSpPr>
            <a:spLocks noGrp="1"/>
          </p:cNvSpPr>
          <p:nvPr>
            <p:ph type="pic" idx="3"/>
          </p:nvPr>
        </p:nvSpPr>
        <p:spPr>
          <a:xfrm rot="976992">
            <a:off x="5261610" y="1839129"/>
            <a:ext cx="1824276" cy="1627092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4" name="Google Shape;114;p9"/>
          <p:cNvCxnSpPr/>
          <p:nvPr/>
        </p:nvCxnSpPr>
        <p:spPr>
          <a:xfrm flipH="1">
            <a:off x="7246725" y="2211925"/>
            <a:ext cx="2003100" cy="5298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9"/>
          <p:cNvCxnSpPr/>
          <p:nvPr/>
        </p:nvCxnSpPr>
        <p:spPr>
          <a:xfrm rot="7702691">
            <a:off x="5494040" y="3872264"/>
            <a:ext cx="4727718" cy="19254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6" name="Google Shape;116;p9"/>
          <p:cNvPicPr preferRelativeResize="0"/>
          <p:nvPr/>
        </p:nvPicPr>
        <p:blipFill rotWithShape="1">
          <a:blip r:embed="rId5">
            <a:alphaModFix/>
          </a:blip>
          <a:srcRect l="31240" t="31812" r="31659" b="32758"/>
          <a:stretch/>
        </p:blipFill>
        <p:spPr>
          <a:xfrm rot="7702671">
            <a:off x="8205754" y="4412844"/>
            <a:ext cx="320276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 rotWithShape="1">
          <a:blip r:embed="rId6">
            <a:alphaModFix amt="14000"/>
          </a:blip>
          <a:srcRect b="93435"/>
          <a:stretch/>
        </p:blipFill>
        <p:spPr>
          <a:xfrm rot="5400000">
            <a:off x="7412112" y="2451862"/>
            <a:ext cx="3020451" cy="26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9"/>
          <p:cNvPicPr preferRelativeResize="0"/>
          <p:nvPr/>
        </p:nvPicPr>
        <p:blipFill rotWithShape="1">
          <a:blip r:embed="rId6">
            <a:alphaModFix amt="14000"/>
          </a:blip>
          <a:srcRect t="85133" b="-1010"/>
          <a:stretch/>
        </p:blipFill>
        <p:spPr>
          <a:xfrm rot="60000">
            <a:off x="72821" y="4769270"/>
            <a:ext cx="3020452" cy="651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Google Shape;119;p9"/>
          <p:cNvCxnSpPr/>
          <p:nvPr/>
        </p:nvCxnSpPr>
        <p:spPr>
          <a:xfrm rot="10800000">
            <a:off x="-1838350" y="3358225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720000" y="4024575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pic>
        <p:nvPicPr>
          <p:cNvPr id="122" name="Google Shape;122;p10"/>
          <p:cNvPicPr preferRelativeResize="0"/>
          <p:nvPr/>
        </p:nvPicPr>
        <p:blipFill rotWithShape="1">
          <a:blip r:embed="rId2">
            <a:alphaModFix amt="14000"/>
          </a:blip>
          <a:srcRect t="85133" b="-1010"/>
          <a:stretch/>
        </p:blipFill>
        <p:spPr>
          <a:xfrm rot="60000">
            <a:off x="4384896" y="-6905"/>
            <a:ext cx="3020452" cy="65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2">
            <a:alphaModFix amt="14000"/>
          </a:blip>
          <a:srcRect l="2580" t="75833" r="-2580" b="15798"/>
          <a:stretch/>
        </p:blipFill>
        <p:spPr>
          <a:xfrm rot="60000">
            <a:off x="1741345" y="-67824"/>
            <a:ext cx="3020452" cy="34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9"/>
          <p:cNvPicPr preferRelativeResize="0"/>
          <p:nvPr/>
        </p:nvPicPr>
        <p:blipFill rotWithShape="1">
          <a:blip r:embed="rId3">
            <a:alphaModFix/>
          </a:blip>
          <a:srcRect l="6225" t="5285" r="13032" b="6337"/>
          <a:stretch/>
        </p:blipFill>
        <p:spPr>
          <a:xfrm rot="1132691">
            <a:off x="7425113" y="-761074"/>
            <a:ext cx="2249401" cy="2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9429" r="9429"/>
          <a:stretch/>
        </p:blipFill>
        <p:spPr>
          <a:xfrm rot="1145064">
            <a:off x="7383033" y="422366"/>
            <a:ext cx="1782788" cy="1466471"/>
          </a:xfrm>
          <a:prstGeom prst="rect">
            <a:avLst/>
          </a:prstGeom>
        </p:spPr>
      </p:pic>
      <p:pic>
        <p:nvPicPr>
          <p:cNvPr id="398" name="Google Shape;398;p29"/>
          <p:cNvPicPr preferRelativeResize="0"/>
          <p:nvPr/>
        </p:nvPicPr>
        <p:blipFill rotWithShape="1">
          <a:blip r:embed="rId5">
            <a:alphaModFix/>
          </a:blip>
          <a:srcRect l="23216" t="26872" r="19177" b="41657"/>
          <a:stretch/>
        </p:blipFill>
        <p:spPr>
          <a:xfrm rot="1688648">
            <a:off x="7945733" y="1460148"/>
            <a:ext cx="1132411" cy="32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9"/>
          <p:cNvPicPr preferRelativeResize="0"/>
          <p:nvPr/>
        </p:nvPicPr>
        <p:blipFill rotWithShape="1">
          <a:blip r:embed="rId3">
            <a:alphaModFix/>
          </a:blip>
          <a:srcRect l="6225" t="5285" r="13032" b="6337"/>
          <a:stretch/>
        </p:blipFill>
        <p:spPr>
          <a:xfrm rot="1132691">
            <a:off x="-1170700" y="2962226"/>
            <a:ext cx="2249401" cy="29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9"/>
          <p:cNvSpPr txBox="1">
            <a:spLocks noGrp="1"/>
          </p:cNvSpPr>
          <p:nvPr>
            <p:ph type="ctrTitle"/>
          </p:nvPr>
        </p:nvSpPr>
        <p:spPr>
          <a:xfrm>
            <a:off x="2390812" y="1280550"/>
            <a:ext cx="4434000" cy="193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" sz="4400" b="0"/>
              <a:t>Любовная лодка разбилась о быт</a:t>
            </a:r>
            <a:endParaRPr sz="4400"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401" name="Google Shape;401;p29"/>
          <p:cNvSpPr txBox="1">
            <a:spLocks noGrp="1"/>
          </p:cNvSpPr>
          <p:nvPr>
            <p:ph type="subTitle" idx="1"/>
          </p:nvPr>
        </p:nvSpPr>
        <p:spPr>
          <a:xfrm>
            <a:off x="2038875" y="3447196"/>
            <a:ext cx="5066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Любовь Владимира Владимировича Маяковского</a:t>
            </a: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402" name="Google Shape;402;p29"/>
          <p:cNvCxnSpPr/>
          <p:nvPr/>
        </p:nvCxnSpPr>
        <p:spPr>
          <a:xfrm rot="10800000">
            <a:off x="2785525" y="3376175"/>
            <a:ext cx="3599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3" name="Google Shape;403;p29"/>
          <p:cNvSpPr txBox="1"/>
          <p:nvPr/>
        </p:nvSpPr>
        <p:spPr>
          <a:xfrm>
            <a:off x="3900750" y="83543"/>
            <a:ext cx="1342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10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Sophist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04" name="Google Shape;404;p29"/>
          <p:cNvSpPr/>
          <p:nvPr/>
        </p:nvSpPr>
        <p:spPr>
          <a:xfrm>
            <a:off x="1113700" y="171154"/>
            <a:ext cx="129000" cy="129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"/>
          <p:cNvSpPr/>
          <p:nvPr/>
        </p:nvSpPr>
        <p:spPr>
          <a:xfrm>
            <a:off x="1359900" y="171154"/>
            <a:ext cx="129000" cy="129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>
            <a:off x="867500" y="171154"/>
            <a:ext cx="129000" cy="129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7" name="Google Shape;407;p29"/>
          <p:cNvCxnSpPr/>
          <p:nvPr/>
        </p:nvCxnSpPr>
        <p:spPr>
          <a:xfrm rot="10800000">
            <a:off x="5564400" y="-890600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8" name="Google Shape;40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48853">
            <a:off x="-971794" y="3159027"/>
            <a:ext cx="1851586" cy="251589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9"/>
          <p:cNvSpPr/>
          <p:nvPr/>
        </p:nvSpPr>
        <p:spPr>
          <a:xfrm rot="-787927">
            <a:off x="-35656" y="1880583"/>
            <a:ext cx="2051961" cy="1860582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7175" dist="114300" dir="2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" name="Google Shape;410;p29" descr="Файл:Владимир Маяковский 1930.jpg — Википедия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19983" b="19989"/>
          <a:stretch/>
        </p:blipFill>
        <p:spPr>
          <a:xfrm rot="-800730">
            <a:off x="75363" y="1976519"/>
            <a:ext cx="1828680" cy="1642179"/>
          </a:xfrm>
          <a:prstGeom prst="rect">
            <a:avLst/>
          </a:prstGeom>
        </p:spPr>
      </p:pic>
      <p:pic>
        <p:nvPicPr>
          <p:cNvPr id="411" name="Google Shape;411;p29"/>
          <p:cNvPicPr preferRelativeResize="0"/>
          <p:nvPr/>
        </p:nvPicPr>
        <p:blipFill rotWithShape="1">
          <a:blip r:embed="rId8">
            <a:alphaModFix/>
          </a:blip>
          <a:srcRect l="31240" t="31812" r="31659" b="32758"/>
          <a:stretch/>
        </p:blipFill>
        <p:spPr>
          <a:xfrm>
            <a:off x="653649" y="1883189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04975" y="2896633"/>
            <a:ext cx="3850601" cy="52320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29"/>
          <p:cNvCxnSpPr/>
          <p:nvPr/>
        </p:nvCxnSpPr>
        <p:spPr>
          <a:xfrm rot="10800000">
            <a:off x="7569575" y="-125"/>
            <a:ext cx="1786800" cy="243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4" name="Google Shape;414;p29"/>
          <p:cNvPicPr preferRelativeResize="0"/>
          <p:nvPr/>
        </p:nvPicPr>
        <p:blipFill rotWithShape="1">
          <a:blip r:embed="rId8">
            <a:alphaModFix/>
          </a:blip>
          <a:srcRect l="31240" t="31812" r="31659" b="32758"/>
          <a:stretch/>
        </p:blipFill>
        <p:spPr>
          <a:xfrm>
            <a:off x="7815984" y="425565"/>
            <a:ext cx="320275" cy="2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8"/>
          <p:cNvSpPr txBox="1">
            <a:spLocks noGrp="1"/>
          </p:cNvSpPr>
          <p:nvPr>
            <p:ph type="subTitle" idx="3"/>
          </p:nvPr>
        </p:nvSpPr>
        <p:spPr>
          <a:xfrm>
            <a:off x="720000" y="1286656"/>
            <a:ext cx="7540200" cy="31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В тот же день Маяковский читает облако в штанах после чего получает комментарий 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/>
              <a:t>“Маяковский гениальный поэт, даже если больше никогда ничего не напишет”</a:t>
            </a:r>
            <a:endParaRPr sz="200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Осип Брик</a:t>
            </a:r>
            <a:endParaRPr sz="2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Безэмоциональный циник, БУКВАЛЬНО, оживает на глазах, пародирует поведение поэта и даже пишет стихотворение: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8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ТАК ПОЧЕМУ ЖЕ БРИК БЫЛ НЕ ПРОТИВ?</a:t>
            </a:r>
            <a:endParaRPr sz="2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9"/>
          <p:cNvSpPr txBox="1"/>
          <p:nvPr/>
        </p:nvSpPr>
        <p:spPr>
          <a:xfrm>
            <a:off x="987875" y="761250"/>
            <a:ext cx="36276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Я сам умру, когда захочется,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 в список добровольных жертв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Впишу фамилью, имя, отчество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 день, в который буду мертв.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Внесу долги во все магазины,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Куплю последний альманах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И буду ждать свой гроб заказанный,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читая «Облако в штанах»…</a:t>
            </a:r>
            <a:endParaRPr sz="1500" i="1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14" name="Google Shape;5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875" y="884925"/>
            <a:ext cx="285750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0"/>
          <p:cNvSpPr txBox="1">
            <a:spLocks noGrp="1"/>
          </p:cNvSpPr>
          <p:nvPr>
            <p:ph type="subTitle" idx="4"/>
          </p:nvPr>
        </p:nvSpPr>
        <p:spPr>
          <a:xfrm>
            <a:off x="921100" y="3635375"/>
            <a:ext cx="74721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Лиля считала, что Володя, лишь “секундный” роман, который скрасит её будни несчастливой жены. Она работает “имиджмейкером”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 Володя впервые “проигрывает”. Впервые женщина не падает ему в ноги с первых секунд. Тогда он и пишет знаменитое “Лиличка!”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1"/>
          <p:cNvSpPr txBox="1"/>
          <p:nvPr/>
        </p:nvSpPr>
        <p:spPr>
          <a:xfrm>
            <a:off x="800500" y="596075"/>
            <a:ext cx="61995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Дым табачный воздух выел.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Комната —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глава в крученыховском аде.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Вспомни —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за этим окном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впервые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руки твои, исступленный, гладил.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Сегодня сидишь вот,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сердце в железе.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День еще —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выгонишь,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может быть, изругав.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В мутной передней долго не влезет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сломанная дрожью рука в рукав.</a:t>
            </a:r>
            <a:endParaRPr sz="18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pic>
        <p:nvPicPr>
          <p:cNvPr id="525" name="Google Shape;5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975" y="1055513"/>
            <a:ext cx="3045250" cy="303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3969" y="-155225"/>
            <a:ext cx="6750127" cy="545395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2"/>
          <p:cNvSpPr/>
          <p:nvPr/>
        </p:nvSpPr>
        <p:spPr>
          <a:xfrm>
            <a:off x="6046175" y="221400"/>
            <a:ext cx="1430700" cy="477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3"/>
          <p:cNvSpPr txBox="1">
            <a:spLocks noGrp="1"/>
          </p:cNvSpPr>
          <p:nvPr>
            <p:ph type="subTitle" idx="1"/>
          </p:nvPr>
        </p:nvSpPr>
        <p:spPr>
          <a:xfrm>
            <a:off x="702975" y="1043975"/>
            <a:ext cx="5496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Ещё год неопределённости.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Таскает за собой “Элика”, пишет письма, просит в срочном порядке приехать.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После визита в поезде обратно, писала ему письма, на что он отвечал, что обязательно скоро будет в Москве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Она ждала его приезда, ждала, ждала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И конечно же не дождалась</a:t>
            </a:r>
            <a:endParaRPr sz="2000"/>
          </a:p>
        </p:txBody>
      </p:sp>
      <p:sp>
        <p:nvSpPr>
          <p:cNvPr id="537" name="Google Shape;537;p43"/>
          <p:cNvSpPr txBox="1">
            <a:spLocks noGrp="1"/>
          </p:cNvSpPr>
          <p:nvPr>
            <p:ph type="title"/>
          </p:nvPr>
        </p:nvSpPr>
        <p:spPr>
          <a:xfrm>
            <a:off x="82775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Что дальше?</a:t>
            </a:r>
            <a:endParaRPr/>
          </a:p>
        </p:txBody>
      </p:sp>
      <p:pic>
        <p:nvPicPr>
          <p:cNvPr id="538" name="Google Shape;5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896" y="1188900"/>
            <a:ext cx="2081853" cy="31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0500" y="0"/>
            <a:ext cx="5723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5"/>
          <p:cNvSpPr txBox="1">
            <a:spLocks noGrp="1"/>
          </p:cNvSpPr>
          <p:nvPr>
            <p:ph type="subTitle" idx="1"/>
          </p:nvPr>
        </p:nvSpPr>
        <p:spPr>
          <a:xfrm>
            <a:off x="720025" y="1674149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5"/>
          <p:cNvSpPr txBox="1">
            <a:spLocks noGrp="1"/>
          </p:cNvSpPr>
          <p:nvPr>
            <p:ph type="subTitle" idx="2"/>
          </p:nvPr>
        </p:nvSpPr>
        <p:spPr>
          <a:xfrm>
            <a:off x="720025" y="2852796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5"/>
          <p:cNvSpPr txBox="1">
            <a:spLocks noGrp="1"/>
          </p:cNvSpPr>
          <p:nvPr>
            <p:ph type="subTitle" idx="4"/>
          </p:nvPr>
        </p:nvSpPr>
        <p:spPr>
          <a:xfrm>
            <a:off x="720025" y="1268015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5"/>
          <p:cNvSpPr txBox="1">
            <a:spLocks noGrp="1"/>
          </p:cNvSpPr>
          <p:nvPr>
            <p:ph type="subTitle" idx="5"/>
          </p:nvPr>
        </p:nvSpPr>
        <p:spPr>
          <a:xfrm>
            <a:off x="720025" y="2444323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5"/>
          <p:cNvSpPr txBox="1">
            <a:spLocks noGrp="1"/>
          </p:cNvSpPr>
          <p:nvPr>
            <p:ph type="subTitle" idx="6"/>
          </p:nvPr>
        </p:nvSpPr>
        <p:spPr>
          <a:xfrm>
            <a:off x="720025" y="3601708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3" name="Google Shape;5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8306"/>
            <a:ext cx="9144001" cy="3066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6"/>
          <p:cNvSpPr txBox="1">
            <a:spLocks noGrp="1"/>
          </p:cNvSpPr>
          <p:nvPr>
            <p:ph type="subTitle" idx="1"/>
          </p:nvPr>
        </p:nvSpPr>
        <p:spPr>
          <a:xfrm>
            <a:off x="720000" y="1367574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Не муж, не жена, мещанству бой, никто никому ничего не должен..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В общем, тотальная свобода.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/>
              <a:t>Я любила Володю до последней точки, но я ему не давалась. Я всё время увиливала от него. А если бы я вышла за него замуж, нарожала бы детей, то ему стало бы неинтересно, и он перестал бы писать стихи. А это в нём было самое главное. Я ведь всё это знала. </a:t>
            </a:r>
            <a:endParaRPr sz="200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Лиля Брик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9" name="Google Shape;559;p46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 с Бриками что?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7"/>
          <p:cNvSpPr txBox="1">
            <a:spLocks noGrp="1"/>
          </p:cNvSpPr>
          <p:nvPr>
            <p:ph type="subTitle" idx="1"/>
          </p:nvPr>
        </p:nvSpPr>
        <p:spPr>
          <a:xfrm>
            <a:off x="720000" y="1222949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1925 год.</a:t>
            </a:r>
            <a:br>
              <a:rPr lang="en" sz="2000"/>
            </a:br>
            <a:r>
              <a:rPr lang="en" sz="2000"/>
              <a:t>На одной из вечеринок он знакомится  Элли Джонс (Елизаветой Петровной Зиберт ).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Маяковский из-за незнания языка приглашает её пройтись с собой за подарками для </a:t>
            </a:r>
            <a:r>
              <a:rPr lang="en" sz="2000" b="1"/>
              <a:t>ЖЕНЫ.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 </a:t>
            </a:r>
            <a:r>
              <a:rPr lang="en" sz="2000"/>
              <a:t>Они виделись с Элли каждый день, а за 2 месяца он не написал Лиле ни одной телеграммы.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Он возвращается из Америки, оставив там беременную Элли.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565" name="Google Shape;565;p47"/>
          <p:cNvSpPr txBox="1">
            <a:spLocks noGrp="1"/>
          </p:cNvSpPr>
          <p:nvPr>
            <p:ph type="subTitle" idx="4"/>
          </p:nvPr>
        </p:nvSpPr>
        <p:spPr>
          <a:xfrm>
            <a:off x="3479100" y="1222940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Штаты.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/>
          <p:nvPr/>
        </p:nvSpPr>
        <p:spPr>
          <a:xfrm rot="-384">
            <a:off x="5384875" y="1189080"/>
            <a:ext cx="2688300" cy="3331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7175" dist="114300" dir="2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0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Кто он?</a:t>
            </a:r>
            <a:endParaRPr/>
          </a:p>
        </p:txBody>
      </p:sp>
      <p:sp>
        <p:nvSpPr>
          <p:cNvPr id="421" name="Google Shape;421;p30"/>
          <p:cNvSpPr txBox="1"/>
          <p:nvPr/>
        </p:nvSpPr>
        <p:spPr>
          <a:xfrm>
            <a:off x="970305" y="1188913"/>
            <a:ext cx="4117800" cy="30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Любовь для него была единственным местом, где футуризм терпел крах. Можно было разрушить рифму, синтаксис, мораль - но нельзя было уничтожить ревность, одиночество, потребность быть единственным. И он это знал. Вначале.</a:t>
            </a:r>
            <a:endParaRPr sz="17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“Трагичен. Безумен. Самоубийца по призванию.“</a:t>
            </a:r>
            <a:endParaRPr sz="1700" i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Корней Чуковский</a:t>
            </a:r>
            <a:endParaRPr sz="15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5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22" name="Google Shape;422;p30" title="main.jpg"/>
          <p:cNvPicPr preferRelativeResize="0"/>
          <p:nvPr/>
        </p:nvPicPr>
        <p:blipFill rotWithShape="1">
          <a:blip r:embed="rId3">
            <a:alphaModFix/>
          </a:blip>
          <a:srcRect t="3764" b="3755"/>
          <a:stretch/>
        </p:blipFill>
        <p:spPr>
          <a:xfrm>
            <a:off x="5499975" y="1318892"/>
            <a:ext cx="2458101" cy="30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8"/>
          <p:cNvSpPr txBox="1">
            <a:spLocks noGrp="1"/>
          </p:cNvSpPr>
          <p:nvPr>
            <p:ph type="subTitle" idx="4"/>
          </p:nvPr>
        </p:nvSpPr>
        <p:spPr>
          <a:xfrm>
            <a:off x="720000" y="3362865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00" b="0" i="1">
                <a:latin typeface="Quattrocento Sans"/>
                <a:ea typeface="Quattrocento Sans"/>
                <a:cs typeface="Quattrocento Sans"/>
                <a:sym typeface="Quattrocento Sans"/>
              </a:rPr>
              <a:t>«Я знала, что Маяковский - известный «womanizer», «сердцеед»... То, что я читала из Маяковского, казалось мне таким надуманным, что мне стоило целых часов расшифровать его стихи. Я хотела его спросить: «Как вы можете называть себя поэтом масс, если я - читавшая и Брюсова, и Блока, и Гёльдерлина, и Шиллера, и Гёте, и Теннисона, и Шекспира, и даже Линдсея, и Мопассана, и Гюго в оригинале - с таким трудом понимаю Вас?»</a:t>
            </a:r>
            <a:endParaRPr sz="2100" b="0" i="1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>
                <a:latin typeface="Quattrocento Sans"/>
                <a:ea typeface="Quattrocento Sans"/>
                <a:cs typeface="Quattrocento Sans"/>
                <a:sym typeface="Quattrocento Sans"/>
              </a:rPr>
              <a:t>Элли Джонс</a:t>
            </a:r>
            <a:endParaRPr sz="2100" b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9"/>
          <p:cNvSpPr txBox="1">
            <a:spLocks noGrp="1"/>
          </p:cNvSpPr>
          <p:nvPr>
            <p:ph type="subTitle" idx="4"/>
          </p:nvPr>
        </p:nvSpPr>
        <p:spPr>
          <a:xfrm>
            <a:off x="1060675" y="3652100"/>
            <a:ext cx="40659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>
                <a:latin typeface="Quattrocento Sans"/>
                <a:ea typeface="Quattrocento Sans"/>
                <a:cs typeface="Quattrocento Sans"/>
                <a:sym typeface="Quattrocento Sans"/>
              </a:rPr>
              <a:t>15 июня Элли родила девочку. </a:t>
            </a:r>
            <a:endParaRPr sz="2100" b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>
                <a:latin typeface="Quattrocento Sans"/>
                <a:ea typeface="Quattrocento Sans"/>
                <a:cs typeface="Quattrocento Sans"/>
                <a:sym typeface="Quattrocento Sans"/>
              </a:rPr>
              <a:t>Дочь Маяковского. Элли не пишет почти ничего, ведь всё могло получить огласку. Она не хочет быть навязчивой, но в мае за месяц до родов Маяковский всё же получает от неё письмо, смысл которого невозможно трактовать двояко.</a:t>
            </a:r>
            <a:endParaRPr sz="2500"/>
          </a:p>
        </p:txBody>
      </p:sp>
      <p:pic>
        <p:nvPicPr>
          <p:cNvPr id="576" name="Google Shape;5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">
            <a:off x="6029149" y="871814"/>
            <a:ext cx="2077824" cy="3399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0"/>
          <p:cNvSpPr/>
          <p:nvPr/>
        </p:nvSpPr>
        <p:spPr>
          <a:xfrm>
            <a:off x="630175" y="698300"/>
            <a:ext cx="4053600" cy="35766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82" name="Google Shape;582;p50"/>
          <p:cNvSpPr txBox="1">
            <a:spLocks noGrp="1"/>
          </p:cNvSpPr>
          <p:nvPr>
            <p:ph type="subTitle" idx="1"/>
          </p:nvPr>
        </p:nvSpPr>
        <p:spPr>
          <a:xfrm>
            <a:off x="549700" y="771450"/>
            <a:ext cx="43554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03030"/>
                </a:solidFill>
                <a:latin typeface="Marcellus"/>
                <a:ea typeface="Marcellus"/>
                <a:cs typeface="Marcellus"/>
                <a:sym typeface="Marcellus"/>
              </a:rPr>
              <a:t>Через 3 недели необходимо заплатить 600 долларов в госпиталь. Если можете, пришлите по</a:t>
            </a:r>
            <a:endParaRPr sz="2400" b="1">
              <a:solidFill>
                <a:srgbClr val="303030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303030"/>
                </a:solidFill>
                <a:latin typeface="Marcellus"/>
                <a:ea typeface="Marcellus"/>
                <a:cs typeface="Marcellus"/>
                <a:sym typeface="Marcellus"/>
              </a:rPr>
              <a:t>этому адресу. Думаю, что понимаете моё молчание. Если умру, alright. Если нет, увидимся.</a:t>
            </a:r>
            <a:endParaRPr sz="2400" b="1">
              <a:solidFill>
                <a:srgbClr val="303030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83" name="Google Shape;583;p50"/>
          <p:cNvSpPr/>
          <p:nvPr/>
        </p:nvSpPr>
        <p:spPr>
          <a:xfrm>
            <a:off x="4274900" y="-425775"/>
            <a:ext cx="4879872" cy="5569290"/>
          </a:xfrm>
          <a:prstGeom prst="irregularSeal2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84" name="Google Shape;584;p50"/>
          <p:cNvSpPr txBox="1"/>
          <p:nvPr/>
        </p:nvSpPr>
        <p:spPr>
          <a:xfrm>
            <a:off x="5429025" y="1262900"/>
            <a:ext cx="25716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Не то чтобы я не хотел помочь, но объективные обстоятельства не позволяют мне сделать то, чего бы я сам хотел.</a:t>
            </a:r>
            <a:endParaRPr sz="21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1"/>
          <p:cNvSpPr txBox="1">
            <a:spLocks noGrp="1"/>
          </p:cNvSpPr>
          <p:nvPr>
            <p:ph type="subTitle" idx="1"/>
          </p:nvPr>
        </p:nvSpPr>
        <p:spPr>
          <a:xfrm>
            <a:off x="856275" y="834100"/>
            <a:ext cx="3878400" cy="18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Элли была единственной правда любящей женщиной. Она была самой благородной. Даже когда мама рассказывала своей дочери  Элли Патриции Томпсон (при рождении Елена Владимировна Маяковская) о отце, она делала всё, чтобы не осквернить память о поэте и брала ответственность и вину за всё только на себя.</a:t>
            </a:r>
            <a:endParaRPr sz="2000"/>
          </a:p>
        </p:txBody>
      </p:sp>
      <p:pic>
        <p:nvPicPr>
          <p:cNvPr id="590" name="Google Shape;59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775" y="697850"/>
            <a:ext cx="2784225" cy="374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2"/>
          <p:cNvSpPr txBox="1">
            <a:spLocks noGrp="1"/>
          </p:cNvSpPr>
          <p:nvPr>
            <p:ph type="subTitle" idx="1"/>
          </p:nvPr>
        </p:nvSpPr>
        <p:spPr>
          <a:xfrm>
            <a:off x="720000" y="950425"/>
            <a:ext cx="54624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1928 год.</a:t>
            </a:r>
            <a:br>
              <a:rPr lang="en" sz="1900"/>
            </a:br>
            <a:r>
              <a:rPr lang="en" sz="1900"/>
              <a:t>Единственный раз в жизни, когда поэт видел дочь. </a:t>
            </a:r>
            <a:endParaRPr sz="19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Спустя 2 года, когда поэт приехал в очередную командировку в Париж. и на улице случайно столкнулся со своей знакомой по Нью-Йорку. Она сообщила Маяковскому, что Элли Джонс с дочкой прямо сейчас проводит время в Ницце в ожидании каких-то документов из Европы, и он немедленно выезжает на Лазурный берег.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52"/>
          <p:cNvSpPr txBox="1">
            <a:spLocks noGrp="1"/>
          </p:cNvSpPr>
          <p:nvPr>
            <p:ph type="title"/>
          </p:nvPr>
        </p:nvSpPr>
        <p:spPr>
          <a:xfrm>
            <a:off x="720000" y="443420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Лазурный берег</a:t>
            </a:r>
            <a:endParaRPr/>
          </a:p>
        </p:txBody>
      </p:sp>
      <p:pic>
        <p:nvPicPr>
          <p:cNvPr id="597" name="Google Shape;59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625" y="1095025"/>
            <a:ext cx="1976625" cy="3102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3"/>
          <p:cNvSpPr txBox="1">
            <a:spLocks noGrp="1"/>
          </p:cNvSpPr>
          <p:nvPr>
            <p:ph type="subTitle" idx="1"/>
          </p:nvPr>
        </p:nvSpPr>
        <p:spPr>
          <a:xfrm>
            <a:off x="1038925" y="839625"/>
            <a:ext cx="72894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Кстати, Лиле Маяковский не пишет об истинных причинах поездки, но указывает, что может задержаться в Ницце вплоть до 4х недель, упоминая неполадки со своим здоровьем. </a:t>
            </a:r>
            <a:endParaRPr sz="20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По воспоминаниям Элли, она увидит его рослую фигуру на набережной.</a:t>
            </a:r>
            <a:endParaRPr sz="20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Они обнимутся и будут так долго стоять.</a:t>
            </a:r>
            <a:endParaRPr sz="2000"/>
          </a:p>
          <a:p>
            <a:pPr marL="152400" marR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Потом возьмут дочку за руки и пойдут к нему в гостиницу. Началась гроза. Маяковский оставил их у себя в номере.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4"/>
          <p:cNvSpPr txBox="1">
            <a:spLocks noGrp="1"/>
          </p:cNvSpPr>
          <p:nvPr>
            <p:ph type="subTitle" idx="1"/>
          </p:nvPr>
        </p:nvSpPr>
        <p:spPr>
          <a:xfrm>
            <a:off x="822200" y="855649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 Он положил дочь на свою кровать. Он сказал, удивленно посмотрев:</a:t>
            </a:r>
            <a:r>
              <a:rPr lang="en" sz="1900" b="1"/>
              <a:t> "Она дышит." </a:t>
            </a:r>
            <a:endParaRPr sz="1900" i="1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i="1"/>
              <a:t> Мы разговаривали. Потом мы оба легли на кровать, обнялись и заплакали</a:t>
            </a:r>
            <a:r>
              <a:rPr lang="en" sz="2000" b="1" i="1">
                <a:latin typeface="Marcellus"/>
                <a:ea typeface="Marcellus"/>
                <a:cs typeface="Marcellus"/>
                <a:sym typeface="Marcellus"/>
              </a:rPr>
              <a:t>.</a:t>
            </a:r>
            <a:endParaRPr sz="1900" i="1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Но спустя 3 дня абсолютного счастья, солнечных прогулок и купаний в море Маяковский сбежал прямо по классике: "В Париж по делу срочно”</a:t>
            </a:r>
            <a:endParaRPr sz="19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 Но обещав, как водится возможного и невозможного, не задумываясь, как свойственные ему преувеличения могут сказаться на чувствах обычного земного человека, тем более по-настоящему любящего.</a:t>
            </a:r>
            <a:endParaRPr sz="1900"/>
          </a:p>
          <a:p>
            <a:pPr marL="152400" marR="152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5"/>
          <p:cNvSpPr txBox="1"/>
          <p:nvPr/>
        </p:nvSpPr>
        <p:spPr>
          <a:xfrm>
            <a:off x="970800" y="953750"/>
            <a:ext cx="74427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chemeClr val="dk2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«Я по Вас уже весь изсоскучился. Мечтаю приехать к Вам еще хотя б на неделю. Примите? Обласкаете? (...) Целую Вам все восемь лап». </a:t>
            </a:r>
            <a:endParaRPr sz="1900">
              <a:solidFill>
                <a:schemeClr val="dk1"/>
              </a:solidFill>
              <a:highlight>
                <a:schemeClr val="dk2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Элли отвечала: </a:t>
            </a:r>
            <a:endParaRPr sz="19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«Конечно, уродище, Вам будут рады! (...) Четыре лапы спят! Поцеловали в правую щеку за или для Володи, в левую для мамы. Потом объясняли долго, чтобы не перепутать, что именно на правой Володин поцелуй. (...) Если не сможете приехать — знайте, что в Ницце будут две очень огорченные Элли — и пишите нам часто. Пришлите комочек снега из Москвы. Я думаю, что помешалась бы от радости, если бы очутилась там. Вы мне опять снитесь все время!» («Вторая Элли» - это Патрисия, напомним, ее первое имя было Хелен, по-русски - Елена).</a:t>
            </a:r>
            <a:endParaRPr sz="1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56"/>
          <p:cNvPicPr preferRelativeResize="0"/>
          <p:nvPr/>
        </p:nvPicPr>
        <p:blipFill rotWithShape="1">
          <a:blip r:embed="rId3">
            <a:alphaModFix/>
          </a:blip>
          <a:srcRect l="-3070" r="3070"/>
          <a:stretch/>
        </p:blipFill>
        <p:spPr>
          <a:xfrm>
            <a:off x="289550" y="-34375"/>
            <a:ext cx="3321126" cy="52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6"/>
          <p:cNvSpPr txBox="1"/>
          <p:nvPr/>
        </p:nvSpPr>
        <p:spPr>
          <a:xfrm>
            <a:off x="5058325" y="22822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Что ни страница, то слон, то львица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7"/>
          <p:cNvSpPr txBox="1">
            <a:spLocks noGrp="1"/>
          </p:cNvSpPr>
          <p:nvPr>
            <p:ph type="subTitle" idx="1"/>
          </p:nvPr>
        </p:nvSpPr>
        <p:spPr>
          <a:xfrm>
            <a:off x="720025" y="1674149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57"/>
          <p:cNvSpPr txBox="1">
            <a:spLocks noGrp="1"/>
          </p:cNvSpPr>
          <p:nvPr>
            <p:ph type="subTitle" idx="2"/>
          </p:nvPr>
        </p:nvSpPr>
        <p:spPr>
          <a:xfrm>
            <a:off x="720025" y="2852796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57"/>
          <p:cNvSpPr txBox="1">
            <a:spLocks noGrp="1"/>
          </p:cNvSpPr>
          <p:nvPr>
            <p:ph type="subTitle" idx="3"/>
          </p:nvPr>
        </p:nvSpPr>
        <p:spPr>
          <a:xfrm>
            <a:off x="720025" y="4006559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57"/>
          <p:cNvSpPr txBox="1">
            <a:spLocks noGrp="1"/>
          </p:cNvSpPr>
          <p:nvPr>
            <p:ph type="subTitle" idx="4"/>
          </p:nvPr>
        </p:nvSpPr>
        <p:spPr>
          <a:xfrm>
            <a:off x="720025" y="1268015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57"/>
          <p:cNvSpPr txBox="1">
            <a:spLocks noGrp="1"/>
          </p:cNvSpPr>
          <p:nvPr>
            <p:ph type="subTitle" idx="5"/>
          </p:nvPr>
        </p:nvSpPr>
        <p:spPr>
          <a:xfrm>
            <a:off x="720025" y="2444323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57"/>
          <p:cNvSpPr txBox="1">
            <a:spLocks noGrp="1"/>
          </p:cNvSpPr>
          <p:nvPr>
            <p:ph type="subTitle" idx="6"/>
          </p:nvPr>
        </p:nvSpPr>
        <p:spPr>
          <a:xfrm>
            <a:off x="720025" y="3601708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57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0" name="Google Shape;63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775" y="847550"/>
            <a:ext cx="7736796" cy="34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1"/>
          <p:cNvSpPr txBox="1"/>
          <p:nvPr/>
        </p:nvSpPr>
        <p:spPr>
          <a:xfrm>
            <a:off x="884700" y="-493900"/>
            <a:ext cx="7374600" cy="50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marR="152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Он воспринимался как мощный железный человек железного века и железной культуры. А на самом деле, на мой взгляд, он был где-то внутри очень неуверенным в себе человеком. </a:t>
            </a:r>
            <a:endParaRPr sz="2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" sz="2500" b="1" i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«Изо всех щенячьих сил бедный щен заголосил».</a:t>
            </a:r>
            <a:endParaRPr sz="2500" b="1" i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СКАЗКА О ПЕТЕ, ТОЛСТОМ РЕБЕНКЕ,</a:t>
            </a:r>
            <a:endParaRPr sz="1700" i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И О СИМЕ, КОТОРЫЙ ТОНКИЙ</a:t>
            </a:r>
            <a:endParaRPr sz="1700" i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 </a:t>
            </a:r>
            <a:r>
              <a:rPr lang="en" sz="31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Откуда вот это слово «щен»? </a:t>
            </a:r>
            <a:endParaRPr sz="35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>
            <a:spLocks noGrp="1"/>
          </p:cNvSpPr>
          <p:nvPr>
            <p:ph type="subTitle" idx="4"/>
          </p:nvPr>
        </p:nvSpPr>
        <p:spPr>
          <a:xfrm>
            <a:off x="720000" y="3618365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latin typeface="Quattrocento Sans"/>
                <a:ea typeface="Quattrocento Sans"/>
                <a:cs typeface="Quattrocento Sans"/>
                <a:sym typeface="Quattrocento Sans"/>
              </a:rPr>
              <a:t>Софья Шамардин’а - одна из первых влюбленностей. 17-18 лет</a:t>
            </a:r>
            <a:endParaRPr sz="2200" b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latin typeface="Quattrocento Sans"/>
                <a:ea typeface="Quattrocento Sans"/>
                <a:cs typeface="Quattrocento Sans"/>
                <a:sym typeface="Quattrocento Sans"/>
              </a:rPr>
              <a:t>Мария Денисова - ей было посвящено облако в штанах</a:t>
            </a:r>
            <a:endParaRPr sz="2200" b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latin typeface="Quattrocento Sans"/>
                <a:ea typeface="Quattrocento Sans"/>
                <a:cs typeface="Quattrocento Sans"/>
                <a:sym typeface="Quattrocento Sans"/>
              </a:rPr>
              <a:t>Татьяна Яковлева - «Ты одна мне ростом вровень» </a:t>
            </a:r>
            <a:br>
              <a:rPr lang="en" sz="2200" b="0"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" sz="2200" b="0">
                <a:latin typeface="Quattrocento Sans"/>
                <a:ea typeface="Quattrocento Sans"/>
                <a:cs typeface="Quattrocento Sans"/>
                <a:sym typeface="Quattrocento Sans"/>
              </a:rPr>
              <a:t>Наталья Брюханенко - «Хотите — буду любить вас на втором месте»</a:t>
            </a:r>
            <a:endParaRPr sz="2200" b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latin typeface="Quattrocento Sans"/>
                <a:ea typeface="Quattrocento Sans"/>
                <a:cs typeface="Quattrocento Sans"/>
                <a:sym typeface="Quattrocento Sans"/>
              </a:rPr>
              <a:t>Вероника Полонская - последняя любовь</a:t>
            </a:r>
            <a:endParaRPr sz="1350" b="0" i="1">
              <a:solidFill>
                <a:srgbClr val="303030"/>
              </a:solidFill>
              <a:highlight>
                <a:srgbClr val="F6F6F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8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НО это далеко не всё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9"/>
          <p:cNvSpPr txBox="1"/>
          <p:nvPr/>
        </p:nvSpPr>
        <p:spPr>
          <a:xfrm>
            <a:off x="1038000" y="928325"/>
            <a:ext cx="70680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«Я никогда не прощу Володе двух вещей. Он приехал из-за границы и стал в обществе читать новые стихи, посвященные не мне, даже не предупредив меня. И второе — это как он при всех и при мне смотрел на вас, старался сидеть подле вас, прикоснуться к вам».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9"/>
          <p:cNvSpPr txBox="1"/>
          <p:nvPr/>
        </p:nvSpPr>
        <p:spPr>
          <a:xfrm>
            <a:off x="2688475" y="3106900"/>
            <a:ext cx="30000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Лиля после смерти Маяковского Полонской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0"/>
          <p:cNvSpPr txBox="1"/>
          <p:nvPr/>
        </p:nvSpPr>
        <p:spPr>
          <a:xfrm>
            <a:off x="2306850" y="1652300"/>
            <a:ext cx="4530300" cy="21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Лиля умная женщина, которая если бы у неё был хороший человек, она была бы хорошей женщиной.</a:t>
            </a:r>
            <a:endParaRPr sz="25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Но рядом был циник и она стала такой же.</a:t>
            </a:r>
            <a:endParaRPr sz="35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648" name="Google Shape;648;p60"/>
          <p:cNvSpPr txBox="1"/>
          <p:nvPr/>
        </p:nvSpPr>
        <p:spPr>
          <a:xfrm>
            <a:off x="2418475" y="799600"/>
            <a:ext cx="468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Почему лиля такая?</a:t>
            </a:r>
            <a:endParaRPr sz="3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1"/>
          <p:cNvSpPr txBox="1">
            <a:spLocks noGrp="1"/>
          </p:cNvSpPr>
          <p:nvPr>
            <p:ph type="subTitle" idx="1"/>
          </p:nvPr>
        </p:nvSpPr>
        <p:spPr>
          <a:xfrm>
            <a:off x="720000" y="1503824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«Первое время, когда только начался наш роман, я иногда чувствовала, что Владимир Владимирович возвращался мыслями к Татьяне Яковлевой. Порой он грустил, это ощущалось во всем его внешнем облике, ведь рана была еще свежа». </a:t>
            </a:r>
            <a:endParaRPr/>
          </a:p>
        </p:txBody>
      </p:sp>
      <p:sp>
        <p:nvSpPr>
          <p:cNvPr id="654" name="Google Shape;654;p61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Вероника Полонская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2"/>
          <p:cNvSpPr txBox="1">
            <a:spLocks noGrp="1"/>
          </p:cNvSpPr>
          <p:nvPr>
            <p:ph type="subTitle" idx="1"/>
          </p:nvPr>
        </p:nvSpPr>
        <p:spPr>
          <a:xfrm>
            <a:off x="742200" y="890700"/>
            <a:ext cx="45375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С Владимиром Маяковским Вероника Витольдовна познакомилась именно благодаря кинематографу. В 1928 году Лиля Юрьевна Брик и режиссер Виталий Жемчужный (1898—1966) задумали снимать фильм «Стеклянный глаз». Для картины нужна была роковая красавица. А в Веронику Полонскую в то время был влюблен почти весь мужской состав МХАТа. Слухи о манкости Полонской ходили по всей Москве, и Лиля Юрьевна пригласила красавицу Веронику на главную роль.</a:t>
            </a:r>
            <a:endParaRPr sz="1700"/>
          </a:p>
        </p:txBody>
      </p:sp>
      <p:pic>
        <p:nvPicPr>
          <p:cNvPr id="660" name="Google Shape;66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0975" y="792000"/>
            <a:ext cx="3559500" cy="35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357" y="0"/>
            <a:ext cx="690333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4"/>
          <p:cNvSpPr txBox="1">
            <a:spLocks noGrp="1"/>
          </p:cNvSpPr>
          <p:nvPr>
            <p:ph type="subTitle" idx="1"/>
          </p:nvPr>
        </p:nvSpPr>
        <p:spPr>
          <a:xfrm>
            <a:off x="805150" y="737399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-За ураган замуж не выходят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Муж Евгении Ланг</a:t>
            </a:r>
            <a:endParaRPr sz="2200"/>
          </a:p>
        </p:txBody>
      </p:sp>
      <p:sp>
        <p:nvSpPr>
          <p:cNvPr id="671" name="Google Shape;671;p64"/>
          <p:cNvSpPr txBox="1"/>
          <p:nvPr/>
        </p:nvSpPr>
        <p:spPr>
          <a:xfrm>
            <a:off x="4012850" y="1267800"/>
            <a:ext cx="47244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«Он такой колоссальный, и физически, и морально, что после него — буквально пустыня. Это первый человек, сумевший оставить в моей душе след...»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Татьяна Яковлева</a:t>
            </a:r>
            <a:endParaRPr sz="1350" i="1">
              <a:solidFill>
                <a:srgbClr val="303030"/>
              </a:solidFill>
              <a:highlight>
                <a:srgbClr val="F6F6F6"/>
              </a:highlight>
            </a:endParaRPr>
          </a:p>
        </p:txBody>
      </p:sp>
      <p:sp>
        <p:nvSpPr>
          <p:cNvPr id="672" name="Google Shape;672;p64"/>
          <p:cNvSpPr txBox="1"/>
          <p:nvPr/>
        </p:nvSpPr>
        <p:spPr>
          <a:xfrm>
            <a:off x="805150" y="3484200"/>
            <a:ext cx="4931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-Страдать Володе полезно, он помучается и напишет хорошие стихи.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Лиля Брик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5"/>
          <p:cNvSpPr txBox="1">
            <a:spLocks noGrp="1"/>
          </p:cNvSpPr>
          <p:nvPr>
            <p:ph type="title"/>
          </p:nvPr>
        </p:nvSpPr>
        <p:spPr>
          <a:xfrm>
            <a:off x="-666875" y="1768900"/>
            <a:ext cx="7704000" cy="11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Спасибо</a:t>
            </a:r>
            <a:endParaRPr sz="6300"/>
          </a:p>
        </p:txBody>
      </p:sp>
      <p:sp>
        <p:nvSpPr>
          <p:cNvPr id="678" name="Google Shape;678;p65"/>
          <p:cNvSpPr/>
          <p:nvPr/>
        </p:nvSpPr>
        <p:spPr>
          <a:xfrm>
            <a:off x="1113700" y="171154"/>
            <a:ext cx="129000" cy="129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65"/>
          <p:cNvSpPr/>
          <p:nvPr/>
        </p:nvSpPr>
        <p:spPr>
          <a:xfrm>
            <a:off x="1359900" y="171154"/>
            <a:ext cx="129000" cy="129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65"/>
          <p:cNvSpPr/>
          <p:nvPr/>
        </p:nvSpPr>
        <p:spPr>
          <a:xfrm>
            <a:off x="867500" y="171154"/>
            <a:ext cx="129000" cy="129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65"/>
          <p:cNvGrpSpPr/>
          <p:nvPr/>
        </p:nvGrpSpPr>
        <p:grpSpPr>
          <a:xfrm>
            <a:off x="-1101820" y="300149"/>
            <a:ext cx="3069791" cy="3480804"/>
            <a:chOff x="-1101820" y="300149"/>
            <a:chExt cx="3069791" cy="3480804"/>
          </a:xfrm>
        </p:grpSpPr>
        <p:pic>
          <p:nvPicPr>
            <p:cNvPr id="682" name="Google Shape;682;p65"/>
            <p:cNvPicPr preferRelativeResize="0"/>
            <p:nvPr/>
          </p:nvPicPr>
          <p:blipFill rotWithShape="1">
            <a:blip r:embed="rId4">
              <a:alphaModFix/>
            </a:blip>
            <a:srcRect l="6225" t="5285" r="13032" b="6337"/>
            <a:stretch/>
          </p:blipFill>
          <p:spPr>
            <a:xfrm rot="1132691">
              <a:off x="-691625" y="585801"/>
              <a:ext cx="2249401" cy="290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148853">
              <a:off x="-492719" y="782602"/>
              <a:ext cx="1851586" cy="2515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65"/>
            <p:cNvPicPr preferRelativeResize="0"/>
            <p:nvPr/>
          </p:nvPicPr>
          <p:blipFill rotWithShape="1">
            <a:blip r:embed="rId6">
              <a:alphaModFix/>
            </a:blip>
            <a:srcRect l="31240" t="31812" r="31659" b="32758"/>
            <a:stretch/>
          </p:blipFill>
          <p:spPr>
            <a:xfrm>
              <a:off x="559555" y="548531"/>
              <a:ext cx="529475" cy="44545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85" name="Google Shape;685;p65"/>
          <p:cNvCxnSpPr/>
          <p:nvPr/>
        </p:nvCxnSpPr>
        <p:spPr>
          <a:xfrm rot="10800000">
            <a:off x="6097800" y="-890600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6" name="Google Shape;686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9640" y="1990875"/>
            <a:ext cx="3785419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65"/>
          <p:cNvCxnSpPr/>
          <p:nvPr/>
        </p:nvCxnSpPr>
        <p:spPr>
          <a:xfrm rot="10800000">
            <a:off x="8102975" y="-125"/>
            <a:ext cx="1786800" cy="243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88" name="Google Shape;688;p65"/>
          <p:cNvPicPr preferRelativeResize="0"/>
          <p:nvPr/>
        </p:nvPicPr>
        <p:blipFill rotWithShape="1">
          <a:blip r:embed="rId6">
            <a:alphaModFix/>
          </a:blip>
          <a:srcRect l="31240" t="31812" r="31659" b="32758"/>
          <a:stretch/>
        </p:blipFill>
        <p:spPr>
          <a:xfrm>
            <a:off x="8349384" y="425565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5"/>
          <p:cNvPicPr preferRelativeResize="0"/>
          <p:nvPr/>
        </p:nvPicPr>
        <p:blipFill rotWithShape="1">
          <a:blip r:embed="rId4">
            <a:alphaModFix/>
          </a:blip>
          <a:srcRect l="6225" t="37548" r="13032" b="6336"/>
          <a:stretch/>
        </p:blipFill>
        <p:spPr>
          <a:xfrm rot="-723233">
            <a:off x="6030169" y="1508422"/>
            <a:ext cx="1912575" cy="15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9606" r="9606"/>
          <a:stretch/>
        </p:blipFill>
        <p:spPr>
          <a:xfrm rot="-720346">
            <a:off x="6206400" y="1626935"/>
            <a:ext cx="1503410" cy="124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5"/>
          <p:cNvPicPr preferRelativeResize="0"/>
          <p:nvPr/>
        </p:nvPicPr>
        <p:blipFill rotWithShape="1">
          <a:blip r:embed="rId9">
            <a:alphaModFix/>
          </a:blip>
          <a:srcRect l="23216" t="26872" r="19177" b="41657"/>
          <a:stretch/>
        </p:blipFill>
        <p:spPr>
          <a:xfrm rot="-757879">
            <a:off x="6334751" y="1384782"/>
            <a:ext cx="962844" cy="27337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5"/>
          <p:cNvSpPr/>
          <p:nvPr/>
        </p:nvSpPr>
        <p:spPr>
          <a:xfrm rot="1012430">
            <a:off x="5060089" y="740952"/>
            <a:ext cx="1744612" cy="1581944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18666" dist="97185" dir="2400000" algn="bl" rotWithShape="0">
              <a:srgbClr val="000000"/>
            </a:outerShdw>
          </a:effectLst>
        </p:spPr>
        <p:txBody>
          <a:bodyPr spcFirstLastPara="1" wrap="square" lIns="77725" tIns="77725" rIns="77725" bIns="77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3" name="Google Shape;693;p65"/>
          <p:cNvPicPr preferRelativeResize="0"/>
          <p:nvPr/>
        </p:nvPicPr>
        <p:blipFill rotWithShape="1">
          <a:blip r:embed="rId9">
            <a:alphaModFix/>
          </a:blip>
          <a:srcRect l="23216" t="26872" r="19177" b="41657"/>
          <a:stretch/>
        </p:blipFill>
        <p:spPr>
          <a:xfrm rot="2021284">
            <a:off x="5910633" y="1645785"/>
            <a:ext cx="1132410" cy="321516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5" descr="Файл:Vladimir Mayakovsky 1927.jpg — Википедия"/>
          <p:cNvSpPr>
            <a:spLocks noGrp="1"/>
          </p:cNvSpPr>
          <p:nvPr>
            <p:ph type="pic" idx="3"/>
          </p:nvPr>
        </p:nvSpPr>
        <p:spPr>
          <a:xfrm rot="976985">
            <a:off x="5158448" y="835225"/>
            <a:ext cx="1551113" cy="13834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AE"/>
          </a:p>
        </p:txBody>
      </p:sp>
      <p:pic>
        <p:nvPicPr>
          <p:cNvPr id="695" name="Google Shape;695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38742">
            <a:off x="5194197" y="744532"/>
            <a:ext cx="1574757" cy="157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6"/>
          <p:cNvSpPr txBox="1">
            <a:spLocks noGrp="1"/>
          </p:cNvSpPr>
          <p:nvPr>
            <p:ph type="title"/>
          </p:nvPr>
        </p:nvSpPr>
        <p:spPr>
          <a:xfrm>
            <a:off x="720000" y="-154749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Библиография</a:t>
            </a:r>
            <a:endParaRPr dirty="0"/>
          </a:p>
        </p:txBody>
      </p:sp>
      <p:sp>
        <p:nvSpPr>
          <p:cNvPr id="701" name="Google Shape;701;p66"/>
          <p:cNvSpPr txBox="1"/>
          <p:nvPr/>
        </p:nvSpPr>
        <p:spPr>
          <a:xfrm>
            <a:off x="720000" y="651595"/>
            <a:ext cx="7438200" cy="483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(Blog Post):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Yana2208. "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Почему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Владимир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Маяковский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жил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одной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семьей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супругами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Брик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Скандальная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история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любви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«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рупора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революции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»."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Kulturologia.ru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September 3, 2022.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kulturologia.ru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/blogs/030922/54122/. Accessed February 8,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Digitized Book / PDF: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Jangfeldt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Bengt, ed. "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Dorogoj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djadja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Volodja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...":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Perepiska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Mayakovskogo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El'zy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Triole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1915–1917 ["Dear Uncle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Volodja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...": Correspondence between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Mayakovsky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Elsa Triolet 1915–1917]. Stockholm: Almqvist &amp;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Wiksell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International, 1990.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vtoraya-literatura.com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/pdf/mayakovsky-triole_perepiska_1915-1917_1990__ocr.pdf. Accessed February 8,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(News Article):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Korsakov, Denis. "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Американская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дочь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Маяковского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поэт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видел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ее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единственный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раз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Лазурном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берегу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—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потом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мучительно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ней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тосковал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."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Komсомольская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правда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October 16, 2025.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www.kp.ru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/daily/27729/5156551/. Accessed February 9,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(Magazine Article):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Shamardina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Sofya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and Maria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Denisova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"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Любовные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похождения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Маяковского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тройничок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аборты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дети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самоубийство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самая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Лиля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Брик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."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TechInsider.ru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n.d.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www.techinsider.ru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popmem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/1550198-lyubovnye-pohozhdeniya-mayakovskogo-troynichok-aborty-deti-samoubiystvo-i-ta-samaya-lilya-brik/. Accessed February 9,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(Quote Page):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Dyadichev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Vladimir. "«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никогда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не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прощу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Володе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...»" In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Lilya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Brik.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Lyubimaya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zhenshchina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Vladimira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Mayakovskogo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LiveLib.ru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n.d.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www.livelib.ru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/quote/42532352-lilya-brik-lyubimaya-zhenschina-vladimira-mayakovskogo-v-n-dyadichev. Accessed February 12,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(Primary Source /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Wikisource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Polonskaya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Veronika.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Vospominaniya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 V.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Mayakovskom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[Memoirs about V.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Mayakovsky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].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Russkaya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Wikisource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n.d.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ru.wikisource.org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/wiki/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Воспоминания_о_В.Маяковском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Полонская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). Accessed February 14,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(Cultural Portal):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"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Замуж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за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Маяковского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список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тех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кто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отказался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."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Culture.ru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Ministry of Culture of the Russian Federation. n.d.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www.culture.ru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/materials/124032/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zamuzh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-za-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mayakovskogo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spisok-tekh-kto-otkazalsya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Accessed February 14,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(Museum Virtual Exhibition):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"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Царица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или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прачка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?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Музы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Маяковского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."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Muzei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Mayakovskogo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n.d.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muzeimayakovskogo.ru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/exhibitions/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virtualnye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tsaritsa-ili-prachka-muzy-mayakovskogo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/. Accessed February 18,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Website (Digitized Book / Memoir):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Brik,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Lilya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Yuryevna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Pristrastnye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rasskazy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[Passionate Stories]. Originally published in O. M. Brik: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materialy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k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biografii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edited by A.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Valyuzhenich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Akmola: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Niva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 1933. Digitized edition. 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LitLife.club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https://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litlife.club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/books/197728/</a:t>
            </a:r>
            <a:r>
              <a:rPr lang="en" sz="800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read?page</a:t>
            </a:r>
            <a:r>
              <a:rPr lang="en" sz="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=3. Accessed February 18, 2026.</a:t>
            </a:r>
            <a:endParaRPr sz="800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1D1D1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endParaRPr sz="1200" b="1" dirty="0">
              <a:solidFill>
                <a:srgbClr val="1D1D1F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2"/>
          <p:cNvSpPr txBox="1">
            <a:spLocks noGrp="1"/>
          </p:cNvSpPr>
          <p:nvPr>
            <p:ph type="subTitle" idx="1"/>
          </p:nvPr>
        </p:nvSpPr>
        <p:spPr>
          <a:xfrm>
            <a:off x="713225" y="2172728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"/>
          <p:cNvSpPr txBox="1">
            <a:spLocks noGrp="1"/>
          </p:cNvSpPr>
          <p:nvPr>
            <p:ph type="subTitle" idx="2"/>
          </p:nvPr>
        </p:nvSpPr>
        <p:spPr>
          <a:xfrm>
            <a:off x="713225" y="3876524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2"/>
          <p:cNvSpPr txBox="1">
            <a:spLocks noGrp="1"/>
          </p:cNvSpPr>
          <p:nvPr>
            <p:ph type="subTitle" idx="3"/>
          </p:nvPr>
        </p:nvSpPr>
        <p:spPr>
          <a:xfrm>
            <a:off x="3419250" y="3876524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2"/>
          <p:cNvSpPr txBox="1">
            <a:spLocks noGrp="1"/>
          </p:cNvSpPr>
          <p:nvPr>
            <p:ph type="subTitle" idx="4"/>
          </p:nvPr>
        </p:nvSpPr>
        <p:spPr>
          <a:xfrm>
            <a:off x="3419250" y="2172728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 txBox="1">
            <a:spLocks noGrp="1"/>
          </p:cNvSpPr>
          <p:nvPr>
            <p:ph type="title"/>
          </p:nvPr>
        </p:nvSpPr>
        <p:spPr>
          <a:xfrm>
            <a:off x="1415375" y="1381775"/>
            <a:ext cx="9012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title" idx="5"/>
          </p:nvPr>
        </p:nvSpPr>
        <p:spPr>
          <a:xfrm>
            <a:off x="4121400" y="3063346"/>
            <a:ext cx="9012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title" idx="6"/>
          </p:nvPr>
        </p:nvSpPr>
        <p:spPr>
          <a:xfrm>
            <a:off x="1415375" y="3063346"/>
            <a:ext cx="9012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 txBox="1">
            <a:spLocks noGrp="1"/>
          </p:cNvSpPr>
          <p:nvPr>
            <p:ph type="title" idx="7"/>
          </p:nvPr>
        </p:nvSpPr>
        <p:spPr>
          <a:xfrm>
            <a:off x="4121400" y="1381775"/>
            <a:ext cx="9012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 txBox="1">
            <a:spLocks noGrp="1"/>
          </p:cNvSpPr>
          <p:nvPr>
            <p:ph type="subTitle" idx="8"/>
          </p:nvPr>
        </p:nvSpPr>
        <p:spPr>
          <a:xfrm>
            <a:off x="6125275" y="3876524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 txBox="1">
            <a:spLocks noGrp="1"/>
          </p:cNvSpPr>
          <p:nvPr>
            <p:ph type="subTitle" idx="9"/>
          </p:nvPr>
        </p:nvSpPr>
        <p:spPr>
          <a:xfrm>
            <a:off x="6125275" y="2172728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 txBox="1">
            <a:spLocks noGrp="1"/>
          </p:cNvSpPr>
          <p:nvPr>
            <p:ph type="title" idx="13"/>
          </p:nvPr>
        </p:nvSpPr>
        <p:spPr>
          <a:xfrm>
            <a:off x="6827425" y="3063346"/>
            <a:ext cx="9012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 txBox="1">
            <a:spLocks noGrp="1"/>
          </p:cNvSpPr>
          <p:nvPr>
            <p:ph type="title" idx="14"/>
          </p:nvPr>
        </p:nvSpPr>
        <p:spPr>
          <a:xfrm>
            <a:off x="6827425" y="1381775"/>
            <a:ext cx="9012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 txBox="1">
            <a:spLocks noGrp="1"/>
          </p:cNvSpPr>
          <p:nvPr>
            <p:ph type="subTitle" idx="15"/>
          </p:nvPr>
        </p:nvSpPr>
        <p:spPr>
          <a:xfrm>
            <a:off x="713225" y="1700671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 txBox="1">
            <a:spLocks noGrp="1"/>
          </p:cNvSpPr>
          <p:nvPr>
            <p:ph type="subTitle" idx="16"/>
          </p:nvPr>
        </p:nvSpPr>
        <p:spPr>
          <a:xfrm>
            <a:off x="713225" y="3399196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 txBox="1">
            <a:spLocks noGrp="1"/>
          </p:cNvSpPr>
          <p:nvPr>
            <p:ph type="subTitle" idx="17"/>
          </p:nvPr>
        </p:nvSpPr>
        <p:spPr>
          <a:xfrm>
            <a:off x="3419250" y="3399196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 txBox="1">
            <a:spLocks noGrp="1"/>
          </p:cNvSpPr>
          <p:nvPr>
            <p:ph type="subTitle" idx="18"/>
          </p:nvPr>
        </p:nvSpPr>
        <p:spPr>
          <a:xfrm>
            <a:off x="3419250" y="1700545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 txBox="1">
            <a:spLocks noGrp="1"/>
          </p:cNvSpPr>
          <p:nvPr>
            <p:ph type="subTitle" idx="19"/>
          </p:nvPr>
        </p:nvSpPr>
        <p:spPr>
          <a:xfrm>
            <a:off x="6125275" y="3399196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 txBox="1">
            <a:spLocks noGrp="1"/>
          </p:cNvSpPr>
          <p:nvPr>
            <p:ph type="subTitle" idx="20"/>
          </p:nvPr>
        </p:nvSpPr>
        <p:spPr>
          <a:xfrm>
            <a:off x="6125275" y="1700545"/>
            <a:ext cx="2305500" cy="5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 txBox="1">
            <a:spLocks noGrp="1"/>
          </p:cNvSpPr>
          <p:nvPr>
            <p:ph type="title" idx="21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Google Shape;4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22100" y="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1400" y="-309750"/>
            <a:ext cx="5022600" cy="307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2"/>
          <p:cNvPicPr preferRelativeResize="0"/>
          <p:nvPr/>
        </p:nvPicPr>
        <p:blipFill rotWithShape="1">
          <a:blip r:embed="rId5">
            <a:alphaModFix/>
          </a:blip>
          <a:srcRect t="46031"/>
          <a:stretch/>
        </p:blipFill>
        <p:spPr>
          <a:xfrm>
            <a:off x="4121400" y="2639650"/>
            <a:ext cx="5143499" cy="277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3"/>
          <p:cNvPicPr preferRelativeResize="0"/>
          <p:nvPr/>
        </p:nvPicPr>
        <p:blipFill rotWithShape="1">
          <a:blip r:embed="rId3">
            <a:alphaModFix/>
          </a:blip>
          <a:srcRect l="6225" t="5285" r="13032" b="6337"/>
          <a:stretch/>
        </p:blipFill>
        <p:spPr>
          <a:xfrm rot="2196644">
            <a:off x="7486150" y="3267701"/>
            <a:ext cx="2249401" cy="2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12806">
            <a:off x="7685057" y="3464502"/>
            <a:ext cx="1851585" cy="251589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3"/>
          <p:cNvSpPr txBox="1"/>
          <p:nvPr/>
        </p:nvSpPr>
        <p:spPr>
          <a:xfrm>
            <a:off x="3900750" y="83543"/>
            <a:ext cx="1342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10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FAME &amp; CRIME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61" name="Google Shape;461;p33"/>
          <p:cNvSpPr/>
          <p:nvPr/>
        </p:nvSpPr>
        <p:spPr>
          <a:xfrm>
            <a:off x="1113700" y="171154"/>
            <a:ext cx="129000" cy="129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3"/>
          <p:cNvSpPr/>
          <p:nvPr/>
        </p:nvSpPr>
        <p:spPr>
          <a:xfrm>
            <a:off x="1359900" y="171154"/>
            <a:ext cx="129000" cy="129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3"/>
          <p:cNvSpPr/>
          <p:nvPr/>
        </p:nvSpPr>
        <p:spPr>
          <a:xfrm>
            <a:off x="867500" y="171154"/>
            <a:ext cx="129000" cy="129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4" name="Google Shape;464;p33"/>
          <p:cNvCxnSpPr/>
          <p:nvPr/>
        </p:nvCxnSpPr>
        <p:spPr>
          <a:xfrm rot="10800000">
            <a:off x="5564400" y="-890600"/>
            <a:ext cx="3663900" cy="216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33"/>
          <p:cNvCxnSpPr/>
          <p:nvPr/>
        </p:nvCxnSpPr>
        <p:spPr>
          <a:xfrm rot="10800000">
            <a:off x="7569575" y="-125"/>
            <a:ext cx="1786800" cy="2434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6" name="Google Shape;466;p33"/>
          <p:cNvPicPr preferRelativeResize="0"/>
          <p:nvPr/>
        </p:nvPicPr>
        <p:blipFill rotWithShape="1">
          <a:blip r:embed="rId3">
            <a:alphaModFix/>
          </a:blip>
          <a:srcRect l="6225" t="37548" r="13032" b="6336"/>
          <a:stretch/>
        </p:blipFill>
        <p:spPr>
          <a:xfrm rot="-723236">
            <a:off x="5677252" y="1945083"/>
            <a:ext cx="2249398" cy="184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3" descr="Файл:Vladimir mayakovsky and lilya brik.jpg — Википедия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5302" r="15302"/>
          <a:stretch/>
        </p:blipFill>
        <p:spPr>
          <a:xfrm rot="-720349">
            <a:off x="5884518" y="2084469"/>
            <a:ext cx="1768176" cy="1458744"/>
          </a:xfrm>
          <a:prstGeom prst="rect">
            <a:avLst/>
          </a:prstGeom>
        </p:spPr>
      </p:pic>
      <p:pic>
        <p:nvPicPr>
          <p:cNvPr id="468" name="Google Shape;468;p33"/>
          <p:cNvPicPr preferRelativeResize="0"/>
          <p:nvPr/>
        </p:nvPicPr>
        <p:blipFill rotWithShape="1">
          <a:blip r:embed="rId6">
            <a:alphaModFix/>
          </a:blip>
          <a:srcRect l="23216" t="26872" r="19177" b="41657"/>
          <a:stretch/>
        </p:blipFill>
        <p:spPr>
          <a:xfrm rot="-757880">
            <a:off x="6035473" y="1799669"/>
            <a:ext cx="1132411" cy="32151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3"/>
          <p:cNvSpPr txBox="1">
            <a:spLocks noGrp="1"/>
          </p:cNvSpPr>
          <p:nvPr>
            <p:ph type="title"/>
          </p:nvPr>
        </p:nvSpPr>
        <p:spPr>
          <a:xfrm>
            <a:off x="684450" y="3711141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Женщины маяковского</a:t>
            </a:r>
            <a:endParaRPr sz="5500"/>
          </a:p>
        </p:txBody>
      </p:sp>
      <p:sp>
        <p:nvSpPr>
          <p:cNvPr id="470" name="Google Shape;470;p33"/>
          <p:cNvSpPr/>
          <p:nvPr/>
        </p:nvSpPr>
        <p:spPr>
          <a:xfrm rot="1012306">
            <a:off x="4536286" y="1042397"/>
            <a:ext cx="2051817" cy="186067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7175" dist="114300" dir="2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" name="Google Shape;471;p33" title="Полонская_обложка.jpe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7">
            <a:alphaModFix/>
          </a:blip>
          <a:srcRect l="7834" r="7842"/>
          <a:stretch/>
        </p:blipFill>
        <p:spPr>
          <a:xfrm rot="976993">
            <a:off x="4652010" y="1153329"/>
            <a:ext cx="1824276" cy="1627096"/>
          </a:xfrm>
          <a:prstGeom prst="rect">
            <a:avLst/>
          </a:prstGeom>
        </p:spPr>
      </p:pic>
      <p:pic>
        <p:nvPicPr>
          <p:cNvPr id="472" name="Google Shape;472;p33"/>
          <p:cNvPicPr preferRelativeResize="0"/>
          <p:nvPr/>
        </p:nvPicPr>
        <p:blipFill rotWithShape="1">
          <a:blip r:embed="rId6">
            <a:alphaModFix/>
          </a:blip>
          <a:srcRect l="23216" t="26872" r="19177" b="41657"/>
          <a:stretch/>
        </p:blipFill>
        <p:spPr>
          <a:xfrm rot="1274268">
            <a:off x="5224833" y="883785"/>
            <a:ext cx="1132411" cy="32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3"/>
          <p:cNvPicPr preferRelativeResize="0"/>
          <p:nvPr/>
        </p:nvPicPr>
        <p:blipFill rotWithShape="1">
          <a:blip r:embed="rId8">
            <a:alphaModFix/>
          </a:blip>
          <a:srcRect l="31240" t="31812" r="31659" b="32758"/>
          <a:stretch/>
        </p:blipFill>
        <p:spPr>
          <a:xfrm>
            <a:off x="7815984" y="425565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919010" y="-2774775"/>
            <a:ext cx="378541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3"/>
          <p:cNvSpPr/>
          <p:nvPr/>
        </p:nvSpPr>
        <p:spPr>
          <a:xfrm rot="-322594">
            <a:off x="3200267" y="732815"/>
            <a:ext cx="1418340" cy="2083971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7175" dist="114300" dir="2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6" name="Google Shape;476;p33"/>
          <p:cNvPicPr preferRelativeResize="0"/>
          <p:nvPr/>
        </p:nvPicPr>
        <p:blipFill rotWithShape="1">
          <a:blip r:embed="rId8">
            <a:alphaModFix/>
          </a:blip>
          <a:srcRect l="31240" t="31812" r="31659" b="32758"/>
          <a:stretch/>
        </p:blipFill>
        <p:spPr>
          <a:xfrm>
            <a:off x="3692557" y="670940"/>
            <a:ext cx="320275" cy="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80424">
            <a:off x="3399120" y="889447"/>
            <a:ext cx="1082164" cy="1770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34"/>
          <p:cNvPicPr preferRelativeResize="0"/>
          <p:nvPr/>
        </p:nvPicPr>
        <p:blipFill rotWithShape="1">
          <a:blip r:embed="rId3">
            <a:alphaModFix/>
          </a:blip>
          <a:srcRect l="40202"/>
          <a:stretch/>
        </p:blipFill>
        <p:spPr>
          <a:xfrm>
            <a:off x="3270050" y="908650"/>
            <a:ext cx="3622925" cy="33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4"/>
          <p:cNvSpPr txBox="1"/>
          <p:nvPr/>
        </p:nvSpPr>
        <p:spPr>
          <a:xfrm>
            <a:off x="6892975" y="1549800"/>
            <a:ext cx="1827000" cy="1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Лиля Брик и Владимир Маяковский</a:t>
            </a:r>
            <a:endParaRPr sz="21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525" y="908662"/>
            <a:ext cx="6058451" cy="33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5"/>
          <p:cNvSpPr txBox="1"/>
          <p:nvPr/>
        </p:nvSpPr>
        <p:spPr>
          <a:xfrm>
            <a:off x="6892975" y="1873500"/>
            <a:ext cx="1810200" cy="13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Брики и Маяковский</a:t>
            </a:r>
            <a:endParaRPr sz="21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6"/>
          <p:cNvSpPr txBox="1">
            <a:spLocks noGrp="1"/>
          </p:cNvSpPr>
          <p:nvPr>
            <p:ph type="title"/>
          </p:nvPr>
        </p:nvSpPr>
        <p:spPr>
          <a:xfrm>
            <a:off x="720000" y="537295"/>
            <a:ext cx="7704000" cy="6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5" name="Google Shape;495;p36" descr="картинки : вилла, утро, пол, окно, Главная, лето, Коттедж, США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23625"/>
            <a:ext cx="9282150" cy="588595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6"/>
          <p:cNvSpPr txBox="1"/>
          <p:nvPr/>
        </p:nvSpPr>
        <p:spPr>
          <a:xfrm>
            <a:off x="805150" y="955500"/>
            <a:ext cx="80682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highlight>
                  <a:srgbClr val="000000"/>
                </a:highlight>
                <a:latin typeface="Marcellus"/>
                <a:ea typeface="Marcellus"/>
                <a:cs typeface="Marcellus"/>
                <a:sym typeface="Marcellus"/>
              </a:rPr>
              <a:t>Просыпаюсь, Володя нетерпеливо расхаживал у двери в комнату Осипа дожидаясь, пока тот проснется, чтобы можно было утащить его на кухню, а там за долгим завтраком с бутербродами расспрашивать его об истории и теории</a:t>
            </a:r>
            <a:endParaRPr sz="2200" b="1">
              <a:solidFill>
                <a:schemeClr val="dk1"/>
              </a:solidFill>
              <a:highlight>
                <a:srgbClr val="000000"/>
              </a:highlight>
              <a:latin typeface="Marcellus"/>
              <a:ea typeface="Marcellus"/>
              <a:cs typeface="Marcellus"/>
              <a:sym typeface="Marcellus"/>
            </a:endParaRPr>
          </a:p>
          <a:p>
            <a:pPr marL="0" marR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highlight>
                  <a:srgbClr val="000000"/>
                </a:highlight>
                <a:latin typeface="Marcellus"/>
                <a:ea typeface="Marcellus"/>
                <a:cs typeface="Marcellus"/>
                <a:sym typeface="Marcellus"/>
              </a:rPr>
              <a:t>литературы, интересоваться его взглядами на происходящее в стране и в мире, время от времени приговаривая: "Дай поцелую тебя в лысинку" и читать ему только что написанные стихи. </a:t>
            </a:r>
            <a:endParaRPr sz="2200" b="1">
              <a:solidFill>
                <a:schemeClr val="dk1"/>
              </a:solidFill>
              <a:highlight>
                <a:srgbClr val="000000"/>
              </a:highlight>
              <a:latin typeface="Marcellus"/>
              <a:ea typeface="Marcellus"/>
              <a:cs typeface="Marcellus"/>
              <a:sym typeface="Marcellus"/>
            </a:endParaRPr>
          </a:p>
          <a:p>
            <a:pPr marL="0" marR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highlight>
                  <a:srgbClr val="000000"/>
                </a:highlight>
                <a:latin typeface="Marcellus"/>
                <a:ea typeface="Marcellus"/>
                <a:cs typeface="Marcellus"/>
                <a:sym typeface="Marcellus"/>
              </a:rPr>
              <a:t>Преданность и восхищение ни на минуту не ослабевало в течение долгих лет.</a:t>
            </a:r>
            <a:endParaRPr sz="1800">
              <a:solidFill>
                <a:schemeClr val="dk1"/>
              </a:solidFill>
              <a:highlight>
                <a:srgbClr val="0000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7"/>
          <p:cNvSpPr/>
          <p:nvPr/>
        </p:nvSpPr>
        <p:spPr>
          <a:xfrm>
            <a:off x="385625" y="5612255"/>
            <a:ext cx="7704000" cy="20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7"/>
          <p:cNvSpPr txBox="1"/>
          <p:nvPr/>
        </p:nvSpPr>
        <p:spPr>
          <a:xfrm>
            <a:off x="649950" y="327850"/>
            <a:ext cx="78441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С поэтом Владимиром Маяковским Лили познакомилась в 1915 году (Лиля замужем уже 3 года). </a:t>
            </a:r>
            <a:endParaRPr sz="21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Знакомство произошло благодаря сестре Лили, Эльзе, которая и пригласила Владимира в дом. Девушка была влюблена в поэта и даже мечтала стать его женой. Но все внимание гостя заняла Лили. Она была мила и кокетлива с 22-летним поэтом, несмотря на чувства своей сестры. </a:t>
            </a:r>
            <a:endParaRPr sz="21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rPr>
              <a:t>Владимир сразу же попал под чары Лили и больше не замечал никого вокруг. Уже в тот же вечер поэт читал ей свои стихотворения, стоя на коленях и целуя ее руку.</a:t>
            </a:r>
            <a:endParaRPr sz="11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nections Between Fame and Crime Thesis Defense by Slidesgo">
  <a:themeElements>
    <a:clrScheme name="Simple Light">
      <a:dk1>
        <a:srgbClr val="DAC28A"/>
      </a:dk1>
      <a:lt1>
        <a:srgbClr val="191919"/>
      </a:lt1>
      <a:dk2>
        <a:srgbClr val="990000"/>
      </a:dk2>
      <a:lt2>
        <a:srgbClr val="ECEAE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AC2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2190</Words>
  <Application>Microsoft Macintosh PowerPoint</Application>
  <PresentationFormat>On-screen Show (16:9)</PresentationFormat>
  <Paragraphs>154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Georgia</vt:lpstr>
      <vt:lpstr>Anaheim</vt:lpstr>
      <vt:lpstr>Quattrocento Sans</vt:lpstr>
      <vt:lpstr>Arial</vt:lpstr>
      <vt:lpstr>Marcellus</vt:lpstr>
      <vt:lpstr>Nunito Light</vt:lpstr>
      <vt:lpstr>Connections Between Fame and Crime Thesis Defense by Slidesgo</vt:lpstr>
      <vt:lpstr>Любовная лодка разбилась о быт</vt:lpstr>
      <vt:lpstr>Кто он?</vt:lpstr>
      <vt:lpstr>PowerPoint Presentation</vt:lpstr>
      <vt:lpstr>PowerPoint Presentation</vt:lpstr>
      <vt:lpstr>Женщины маяковского</vt:lpstr>
      <vt:lpstr>PowerPoint Presentation</vt:lpstr>
      <vt:lpstr>PowerPoint Presentation</vt:lpstr>
      <vt:lpstr>PowerPoint Presentation</vt:lpstr>
      <vt:lpstr>PowerPoint Presentation</vt:lpstr>
      <vt:lpstr>ТАК ПОЧЕМУ ЖЕ БРИК БЫЛ НЕ ПРОТИВ?</vt:lpstr>
      <vt:lpstr>PowerPoint Presentation</vt:lpstr>
      <vt:lpstr>PowerPoint Presentation</vt:lpstr>
      <vt:lpstr>PowerPoint Presentation</vt:lpstr>
      <vt:lpstr>PowerPoint Presentation</vt:lpstr>
      <vt:lpstr>Что дальше?</vt:lpstr>
      <vt:lpstr>PowerPoint Presentation</vt:lpstr>
      <vt:lpstr>PowerPoint Presentation</vt:lpstr>
      <vt:lpstr>А с Бриками что?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Лазурный берег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НО это далеко не всё</vt:lpstr>
      <vt:lpstr>PowerPoint Presentation</vt:lpstr>
      <vt:lpstr>PowerPoint Presentation</vt:lpstr>
      <vt:lpstr>Вероника Полонская</vt:lpstr>
      <vt:lpstr>PowerPoint Presentation</vt:lpstr>
      <vt:lpstr>PowerPoint Presentation</vt:lpstr>
      <vt:lpstr>PowerPoint Presentation</vt:lpstr>
      <vt:lpstr>Спасибо</vt:lpstr>
      <vt:lpstr>Библиография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Любовная лодка разбилась о быт</dc:title>
  <cp:lastModifiedBy>Microsoft Office User</cp:lastModifiedBy>
  <cp:revision>1</cp:revision>
  <dcterms:modified xsi:type="dcterms:W3CDTF">2026-05-25T18:26:01Z</dcterms:modified>
</cp:coreProperties>
</file>